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318" r:id="rId3"/>
    <p:sldId id="257" r:id="rId4"/>
    <p:sldId id="283" r:id="rId5"/>
    <p:sldId id="258" r:id="rId6"/>
    <p:sldId id="260" r:id="rId7"/>
    <p:sldId id="270" r:id="rId8"/>
    <p:sldId id="284" r:id="rId9"/>
    <p:sldId id="321" r:id="rId10"/>
    <p:sldId id="273" r:id="rId11"/>
    <p:sldId id="304" r:id="rId12"/>
    <p:sldId id="301" r:id="rId13"/>
    <p:sldId id="302" r:id="rId14"/>
    <p:sldId id="303" r:id="rId15"/>
    <p:sldId id="271" r:id="rId16"/>
    <p:sldId id="267" r:id="rId17"/>
    <p:sldId id="276" r:id="rId18"/>
    <p:sldId id="285" r:id="rId19"/>
    <p:sldId id="286" r:id="rId20"/>
    <p:sldId id="320" r:id="rId21"/>
    <p:sldId id="288" r:id="rId22"/>
    <p:sldId id="289" r:id="rId23"/>
    <p:sldId id="319" r:id="rId24"/>
    <p:sldId id="287" r:id="rId25"/>
    <p:sldId id="290" r:id="rId26"/>
    <p:sldId id="291" r:id="rId27"/>
    <p:sldId id="292" r:id="rId28"/>
    <p:sldId id="315" r:id="rId29"/>
    <p:sldId id="274" r:id="rId30"/>
    <p:sldId id="314" r:id="rId31"/>
    <p:sldId id="316" r:id="rId32"/>
    <p:sldId id="293" r:id="rId33"/>
    <p:sldId id="269" r:id="rId34"/>
    <p:sldId id="282" r:id="rId35"/>
    <p:sldId id="266" r:id="rId36"/>
    <p:sldId id="317" r:id="rId37"/>
    <p:sldId id="308" r:id="rId38"/>
    <p:sldId id="309" r:id="rId39"/>
    <p:sldId id="307" r:id="rId40"/>
    <p:sldId id="30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52F045-B586-432A-A6DF-94BE7C7C6AF0}" v="2" dt="2022-10-14T14:38:41.121"/>
    <p1510:client id="{F05AB2A8-F477-46B0-AD26-CF5D71E93C09}" v="26" dt="2022-10-13T21:27:25.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ien Duquette" userId="a9b1a97534b6cfc2" providerId="Windows Live" clId="Web-{25D295B6-22BB-4C4D-AF2B-1C4BF46BDB82}"/>
    <pc:docChg chg="addSld delSld modSld sldOrd">
      <pc:chgData name="Lucien Duquette" userId="a9b1a97534b6cfc2" providerId="Windows Live" clId="Web-{25D295B6-22BB-4C4D-AF2B-1C4BF46BDB82}" dt="2022-10-12T21:26:57.539" v="336" actId="20577"/>
      <pc:docMkLst>
        <pc:docMk/>
      </pc:docMkLst>
      <pc:sldChg chg="mod modShow">
        <pc:chgData name="Lucien Duquette" userId="a9b1a97534b6cfc2" providerId="Windows Live" clId="Web-{25D295B6-22BB-4C4D-AF2B-1C4BF46BDB82}" dt="2022-10-12T21:14:33.348" v="159"/>
        <pc:sldMkLst>
          <pc:docMk/>
          <pc:sldMk cId="2422611527" sldId="268"/>
        </pc:sldMkLst>
      </pc:sldChg>
      <pc:sldChg chg="modSp">
        <pc:chgData name="Lucien Duquette" userId="a9b1a97534b6cfc2" providerId="Windows Live" clId="Web-{25D295B6-22BB-4C4D-AF2B-1C4BF46BDB82}" dt="2022-10-12T21:01:11.325" v="59" actId="14100"/>
        <pc:sldMkLst>
          <pc:docMk/>
          <pc:sldMk cId="830420653" sldId="270"/>
        </pc:sldMkLst>
        <pc:spChg chg="mod">
          <ac:chgData name="Lucien Duquette" userId="a9b1a97534b6cfc2" providerId="Windows Live" clId="Web-{25D295B6-22BB-4C4D-AF2B-1C4BF46BDB82}" dt="2022-10-12T21:01:11.325" v="59" actId="14100"/>
          <ac:spMkLst>
            <pc:docMk/>
            <pc:sldMk cId="830420653" sldId="270"/>
            <ac:spMk id="3" creationId="{596F6472-CE46-6E78-0A21-54341C320051}"/>
          </ac:spMkLst>
        </pc:spChg>
      </pc:sldChg>
      <pc:sldChg chg="modSp">
        <pc:chgData name="Lucien Duquette" userId="a9b1a97534b6cfc2" providerId="Windows Live" clId="Web-{25D295B6-22BB-4C4D-AF2B-1C4BF46BDB82}" dt="2022-10-12T21:23:02.820" v="291" actId="20577"/>
        <pc:sldMkLst>
          <pc:docMk/>
          <pc:sldMk cId="3646550699" sldId="276"/>
        </pc:sldMkLst>
        <pc:spChg chg="mod">
          <ac:chgData name="Lucien Duquette" userId="a9b1a97534b6cfc2" providerId="Windows Live" clId="Web-{25D295B6-22BB-4C4D-AF2B-1C4BF46BDB82}" dt="2022-10-12T21:23:02.820" v="291" actId="20577"/>
          <ac:spMkLst>
            <pc:docMk/>
            <pc:sldMk cId="3646550699" sldId="276"/>
            <ac:spMk id="3" creationId="{F270D434-C895-70A9-2EFD-65A55A8C1D7D}"/>
          </ac:spMkLst>
        </pc:spChg>
      </pc:sldChg>
      <pc:sldChg chg="modSp">
        <pc:chgData name="Lucien Duquette" userId="a9b1a97534b6cfc2" providerId="Windows Live" clId="Web-{25D295B6-22BB-4C4D-AF2B-1C4BF46BDB82}" dt="2022-10-12T21:24:57.828" v="324" actId="20577"/>
        <pc:sldMkLst>
          <pc:docMk/>
          <pc:sldMk cId="555537361" sldId="285"/>
        </pc:sldMkLst>
        <pc:spChg chg="mod">
          <ac:chgData name="Lucien Duquette" userId="a9b1a97534b6cfc2" providerId="Windows Live" clId="Web-{25D295B6-22BB-4C4D-AF2B-1C4BF46BDB82}" dt="2022-10-12T21:24:57.828" v="324" actId="20577"/>
          <ac:spMkLst>
            <pc:docMk/>
            <pc:sldMk cId="555537361" sldId="285"/>
            <ac:spMk id="3" creationId="{F270D434-C895-70A9-2EFD-65A55A8C1D7D}"/>
          </ac:spMkLst>
        </pc:spChg>
      </pc:sldChg>
      <pc:sldChg chg="modSp">
        <pc:chgData name="Lucien Duquette" userId="a9b1a97534b6cfc2" providerId="Windows Live" clId="Web-{25D295B6-22BB-4C4D-AF2B-1C4BF46BDB82}" dt="2022-10-12T21:26:01.208" v="327" actId="20577"/>
        <pc:sldMkLst>
          <pc:docMk/>
          <pc:sldMk cId="2266752319" sldId="286"/>
        </pc:sldMkLst>
        <pc:spChg chg="mod">
          <ac:chgData name="Lucien Duquette" userId="a9b1a97534b6cfc2" providerId="Windows Live" clId="Web-{25D295B6-22BB-4C4D-AF2B-1C4BF46BDB82}" dt="2022-10-12T21:26:01.208" v="327" actId="20577"/>
          <ac:spMkLst>
            <pc:docMk/>
            <pc:sldMk cId="2266752319" sldId="286"/>
            <ac:spMk id="3" creationId="{F270D434-C895-70A9-2EFD-65A55A8C1D7D}"/>
          </ac:spMkLst>
        </pc:spChg>
      </pc:sldChg>
      <pc:sldChg chg="del">
        <pc:chgData name="Lucien Duquette" userId="a9b1a97534b6cfc2" providerId="Windows Live" clId="Web-{25D295B6-22BB-4C4D-AF2B-1C4BF46BDB82}" dt="2022-10-12T21:13:16.062" v="158"/>
        <pc:sldMkLst>
          <pc:docMk/>
          <pc:sldMk cId="2854892779" sldId="296"/>
        </pc:sldMkLst>
      </pc:sldChg>
      <pc:sldChg chg="addSp modSp">
        <pc:chgData name="Lucien Duquette" userId="a9b1a97534b6cfc2" providerId="Windows Live" clId="Web-{25D295B6-22BB-4C4D-AF2B-1C4BF46BDB82}" dt="2022-10-12T21:04:41.839" v="81" actId="1076"/>
        <pc:sldMkLst>
          <pc:docMk/>
          <pc:sldMk cId="3118429374" sldId="301"/>
        </pc:sldMkLst>
        <pc:spChg chg="add mod">
          <ac:chgData name="Lucien Duquette" userId="a9b1a97534b6cfc2" providerId="Windows Live" clId="Web-{25D295B6-22BB-4C4D-AF2B-1C4BF46BDB82}" dt="2022-10-12T21:04:41.839" v="81" actId="1076"/>
          <ac:spMkLst>
            <pc:docMk/>
            <pc:sldMk cId="3118429374" sldId="301"/>
            <ac:spMk id="3" creationId="{5D199A03-4D8D-508D-DBC4-60EB3BCFCD91}"/>
          </ac:spMkLst>
        </pc:spChg>
      </pc:sldChg>
      <pc:sldChg chg="addSp delSp modSp">
        <pc:chgData name="Lucien Duquette" userId="a9b1a97534b6cfc2" providerId="Windows Live" clId="Web-{25D295B6-22BB-4C4D-AF2B-1C4BF46BDB82}" dt="2022-10-12T21:09:13.014" v="127" actId="14100"/>
        <pc:sldMkLst>
          <pc:docMk/>
          <pc:sldMk cId="2695366018" sldId="302"/>
        </pc:sldMkLst>
        <pc:spChg chg="add mod">
          <ac:chgData name="Lucien Duquette" userId="a9b1a97534b6cfc2" providerId="Windows Live" clId="Web-{25D295B6-22BB-4C4D-AF2B-1C4BF46BDB82}" dt="2022-10-12T21:09:13.014" v="127" actId="14100"/>
          <ac:spMkLst>
            <pc:docMk/>
            <pc:sldMk cId="2695366018" sldId="302"/>
            <ac:spMk id="3" creationId="{E8A078C8-D8EA-11A4-3A97-4E35868234DD}"/>
          </ac:spMkLst>
        </pc:spChg>
        <pc:spChg chg="add del">
          <ac:chgData name="Lucien Duquette" userId="a9b1a97534b6cfc2" providerId="Windows Live" clId="Web-{25D295B6-22BB-4C4D-AF2B-1C4BF46BDB82}" dt="2022-10-12T21:07:23.944" v="108"/>
          <ac:spMkLst>
            <pc:docMk/>
            <pc:sldMk cId="2695366018" sldId="302"/>
            <ac:spMk id="5" creationId="{3682152A-9921-511C-B516-2FBD43FDF945}"/>
          </ac:spMkLst>
        </pc:spChg>
      </pc:sldChg>
      <pc:sldChg chg="addSp modSp">
        <pc:chgData name="Lucien Duquette" userId="a9b1a97534b6cfc2" providerId="Windows Live" clId="Web-{25D295B6-22BB-4C4D-AF2B-1C4BF46BDB82}" dt="2022-10-12T21:10:36.723" v="155" actId="20577"/>
        <pc:sldMkLst>
          <pc:docMk/>
          <pc:sldMk cId="2103765870" sldId="303"/>
        </pc:sldMkLst>
        <pc:spChg chg="add mod">
          <ac:chgData name="Lucien Duquette" userId="a9b1a97534b6cfc2" providerId="Windows Live" clId="Web-{25D295B6-22BB-4C4D-AF2B-1C4BF46BDB82}" dt="2022-10-12T21:10:36.723" v="155" actId="20577"/>
          <ac:spMkLst>
            <pc:docMk/>
            <pc:sldMk cId="2103765870" sldId="303"/>
            <ac:spMk id="3" creationId="{C23659EF-3512-F499-8E9D-3CCA111533A4}"/>
          </ac:spMkLst>
        </pc:spChg>
      </pc:sldChg>
      <pc:sldChg chg="ord">
        <pc:chgData name="Lucien Duquette" userId="a9b1a97534b6cfc2" providerId="Windows Live" clId="Web-{25D295B6-22BB-4C4D-AF2B-1C4BF46BDB82}" dt="2022-10-12T21:11:42.712" v="157"/>
        <pc:sldMkLst>
          <pc:docMk/>
          <pc:sldMk cId="2253311528" sldId="304"/>
        </pc:sldMkLst>
      </pc:sldChg>
      <pc:sldChg chg="mod ord modShow">
        <pc:chgData name="Lucien Duquette" userId="a9b1a97534b6cfc2" providerId="Windows Live" clId="Web-{25D295B6-22BB-4C4D-AF2B-1C4BF46BDB82}" dt="2022-10-12T21:11:27.679" v="156"/>
        <pc:sldMkLst>
          <pc:docMk/>
          <pc:sldMk cId="980363434" sldId="313"/>
        </pc:sldMkLst>
      </pc:sldChg>
      <pc:sldChg chg="modSp add replId">
        <pc:chgData name="Lucien Duquette" userId="a9b1a97534b6cfc2" providerId="Windows Live" clId="Web-{25D295B6-22BB-4C4D-AF2B-1C4BF46BDB82}" dt="2022-10-12T21:26:57.539" v="336" actId="20577"/>
        <pc:sldMkLst>
          <pc:docMk/>
          <pc:sldMk cId="2593274567" sldId="320"/>
        </pc:sldMkLst>
        <pc:spChg chg="mod">
          <ac:chgData name="Lucien Duquette" userId="a9b1a97534b6cfc2" providerId="Windows Live" clId="Web-{25D295B6-22BB-4C4D-AF2B-1C4BF46BDB82}" dt="2022-10-12T21:26:57.539" v="336" actId="20577"/>
          <ac:spMkLst>
            <pc:docMk/>
            <pc:sldMk cId="2593274567" sldId="320"/>
            <ac:spMk id="3" creationId="{F270D434-C895-70A9-2EFD-65A55A8C1D7D}"/>
          </ac:spMkLst>
        </pc:spChg>
      </pc:sldChg>
    </pc:docChg>
  </pc:docChgLst>
  <pc:docChgLst>
    <pc:chgData name="Lucien Duquette" userId="a9b1a97534b6cfc2" providerId="LiveId" clId="{F05AB2A8-F477-46B0-AD26-CF5D71E93C09}"/>
    <pc:docChg chg="undo redo custSel addSld delSld modSld sldOrd">
      <pc:chgData name="Lucien Duquette" userId="a9b1a97534b6cfc2" providerId="LiveId" clId="{F05AB2A8-F477-46B0-AD26-CF5D71E93C09}" dt="2022-10-13T21:47:30.864" v="2529" actId="255"/>
      <pc:docMkLst>
        <pc:docMk/>
      </pc:docMkLst>
      <pc:sldChg chg="modSp mod">
        <pc:chgData name="Lucien Duquette" userId="a9b1a97534b6cfc2" providerId="LiveId" clId="{F05AB2A8-F477-46B0-AD26-CF5D71E93C09}" dt="2022-10-12T00:37:41.204" v="251" actId="20577"/>
        <pc:sldMkLst>
          <pc:docMk/>
          <pc:sldMk cId="150316444" sldId="257"/>
        </pc:sldMkLst>
        <pc:spChg chg="mod">
          <ac:chgData name="Lucien Duquette" userId="a9b1a97534b6cfc2" providerId="LiveId" clId="{F05AB2A8-F477-46B0-AD26-CF5D71E93C09}" dt="2022-10-12T00:37:41.204" v="251" actId="20577"/>
          <ac:spMkLst>
            <pc:docMk/>
            <pc:sldMk cId="150316444" sldId="257"/>
            <ac:spMk id="48" creationId="{CDE1E6F9-D065-D42F-99E4-7A62F9159D88}"/>
          </ac:spMkLst>
        </pc:spChg>
      </pc:sldChg>
      <pc:sldChg chg="del">
        <pc:chgData name="Lucien Duquette" userId="a9b1a97534b6cfc2" providerId="LiveId" clId="{F05AB2A8-F477-46B0-AD26-CF5D71E93C09}" dt="2022-10-13T18:36:19.540" v="437" actId="2696"/>
        <pc:sldMkLst>
          <pc:docMk/>
          <pc:sldMk cId="2771230602" sldId="259"/>
        </pc:sldMkLst>
      </pc:sldChg>
      <pc:sldChg chg="del">
        <pc:chgData name="Lucien Duquette" userId="a9b1a97534b6cfc2" providerId="LiveId" clId="{F05AB2A8-F477-46B0-AD26-CF5D71E93C09}" dt="2022-10-13T20:56:03.160" v="935" actId="2696"/>
        <pc:sldMkLst>
          <pc:docMk/>
          <pc:sldMk cId="1944486206" sldId="261"/>
        </pc:sldMkLst>
      </pc:sldChg>
      <pc:sldChg chg="del">
        <pc:chgData name="Lucien Duquette" userId="a9b1a97534b6cfc2" providerId="LiveId" clId="{F05AB2A8-F477-46B0-AD26-CF5D71E93C09}" dt="2022-10-13T20:56:06.399" v="936" actId="2696"/>
        <pc:sldMkLst>
          <pc:docMk/>
          <pc:sldMk cId="3425123377" sldId="262"/>
        </pc:sldMkLst>
      </pc:sldChg>
      <pc:sldChg chg="del">
        <pc:chgData name="Lucien Duquette" userId="a9b1a97534b6cfc2" providerId="LiveId" clId="{F05AB2A8-F477-46B0-AD26-CF5D71E93C09}" dt="2022-10-13T20:56:09.827" v="937" actId="2696"/>
        <pc:sldMkLst>
          <pc:docMk/>
          <pc:sldMk cId="2810652645" sldId="263"/>
        </pc:sldMkLst>
      </pc:sldChg>
      <pc:sldChg chg="mod modShow">
        <pc:chgData name="Lucien Duquette" userId="a9b1a97534b6cfc2" providerId="LiveId" clId="{F05AB2A8-F477-46B0-AD26-CF5D71E93C09}" dt="2022-10-13T21:11:08.061" v="1931" actId="729"/>
        <pc:sldMkLst>
          <pc:docMk/>
          <pc:sldMk cId="2472205440" sldId="265"/>
        </pc:sldMkLst>
      </pc:sldChg>
      <pc:sldChg chg="modSp mod ord">
        <pc:chgData name="Lucien Duquette" userId="a9b1a97534b6cfc2" providerId="LiveId" clId="{F05AB2A8-F477-46B0-AD26-CF5D71E93C09}" dt="2022-10-13T21:21:39.033" v="2195" actId="27636"/>
        <pc:sldMkLst>
          <pc:docMk/>
          <pc:sldMk cId="232858163" sldId="267"/>
        </pc:sldMkLst>
        <pc:spChg chg="mod">
          <ac:chgData name="Lucien Duquette" userId="a9b1a97534b6cfc2" providerId="LiveId" clId="{F05AB2A8-F477-46B0-AD26-CF5D71E93C09}" dt="2022-10-13T21:21:39.033" v="2195" actId="27636"/>
          <ac:spMkLst>
            <pc:docMk/>
            <pc:sldMk cId="232858163" sldId="267"/>
            <ac:spMk id="3" creationId="{904C1B34-7F00-6A2F-8DDE-B9DA58A85D0E}"/>
          </ac:spMkLst>
        </pc:spChg>
      </pc:sldChg>
      <pc:sldChg chg="modSp mod">
        <pc:chgData name="Lucien Duquette" userId="a9b1a97534b6cfc2" providerId="LiveId" clId="{F05AB2A8-F477-46B0-AD26-CF5D71E93C09}" dt="2022-10-11T23:10:28.742" v="138" actId="20577"/>
        <pc:sldMkLst>
          <pc:docMk/>
          <pc:sldMk cId="2544183754" sldId="269"/>
        </pc:sldMkLst>
        <pc:spChg chg="mod">
          <ac:chgData name="Lucien Duquette" userId="a9b1a97534b6cfc2" providerId="LiveId" clId="{F05AB2A8-F477-46B0-AD26-CF5D71E93C09}" dt="2022-10-11T23:10:28.742" v="138" actId="20577"/>
          <ac:spMkLst>
            <pc:docMk/>
            <pc:sldMk cId="2544183754" sldId="269"/>
            <ac:spMk id="3" creationId="{7463915D-668E-24A6-2F2F-C992B4092C90}"/>
          </ac:spMkLst>
        </pc:spChg>
      </pc:sldChg>
      <pc:sldChg chg="modSp mod">
        <pc:chgData name="Lucien Duquette" userId="a9b1a97534b6cfc2" providerId="LiveId" clId="{F05AB2A8-F477-46B0-AD26-CF5D71E93C09}" dt="2022-10-13T18:41:41.384" v="490" actId="20577"/>
        <pc:sldMkLst>
          <pc:docMk/>
          <pc:sldMk cId="830420653" sldId="270"/>
        </pc:sldMkLst>
        <pc:spChg chg="mod">
          <ac:chgData name="Lucien Duquette" userId="a9b1a97534b6cfc2" providerId="LiveId" clId="{F05AB2A8-F477-46B0-AD26-CF5D71E93C09}" dt="2022-10-13T18:41:41.384" v="490" actId="20577"/>
          <ac:spMkLst>
            <pc:docMk/>
            <pc:sldMk cId="830420653" sldId="270"/>
            <ac:spMk id="3" creationId="{596F6472-CE46-6E78-0A21-54341C320051}"/>
          </ac:spMkLst>
        </pc:spChg>
      </pc:sldChg>
      <pc:sldChg chg="modSp mod">
        <pc:chgData name="Lucien Duquette" userId="a9b1a97534b6cfc2" providerId="LiveId" clId="{F05AB2A8-F477-46B0-AD26-CF5D71E93C09}" dt="2022-10-11T23:03:24.266" v="77" actId="14100"/>
        <pc:sldMkLst>
          <pc:docMk/>
          <pc:sldMk cId="560408827" sldId="271"/>
        </pc:sldMkLst>
        <pc:picChg chg="mod">
          <ac:chgData name="Lucien Duquette" userId="a9b1a97534b6cfc2" providerId="LiveId" clId="{F05AB2A8-F477-46B0-AD26-CF5D71E93C09}" dt="2022-10-11T23:03:24.266" v="77" actId="14100"/>
          <ac:picMkLst>
            <pc:docMk/>
            <pc:sldMk cId="560408827" sldId="271"/>
            <ac:picMk id="4" creationId="{00000000-0000-0000-0000-000000000000}"/>
          </ac:picMkLst>
        </pc:picChg>
      </pc:sldChg>
      <pc:sldChg chg="del">
        <pc:chgData name="Lucien Duquette" userId="a9b1a97534b6cfc2" providerId="LiveId" clId="{F05AB2A8-F477-46B0-AD26-CF5D71E93C09}" dt="2022-10-13T21:44:36.511" v="2509" actId="2696"/>
        <pc:sldMkLst>
          <pc:docMk/>
          <pc:sldMk cId="3640554941" sldId="272"/>
        </pc:sldMkLst>
      </pc:sldChg>
      <pc:sldChg chg="addSp modSp mod">
        <pc:chgData name="Lucien Duquette" userId="a9b1a97534b6cfc2" providerId="LiveId" clId="{F05AB2A8-F477-46B0-AD26-CF5D71E93C09}" dt="2022-10-13T18:55:53.589" v="933" actId="1076"/>
        <pc:sldMkLst>
          <pc:docMk/>
          <pc:sldMk cId="136078818" sldId="273"/>
        </pc:sldMkLst>
        <pc:spChg chg="add mod">
          <ac:chgData name="Lucien Duquette" userId="a9b1a97534b6cfc2" providerId="LiveId" clId="{F05AB2A8-F477-46B0-AD26-CF5D71E93C09}" dt="2022-10-13T18:55:12.730" v="928" actId="20577"/>
          <ac:spMkLst>
            <pc:docMk/>
            <pc:sldMk cId="136078818" sldId="273"/>
            <ac:spMk id="2" creationId="{2F731FAC-A6EA-6313-3982-2C45C4889A7E}"/>
          </ac:spMkLst>
        </pc:spChg>
        <pc:spChg chg="add mod">
          <ac:chgData name="Lucien Duquette" userId="a9b1a97534b6cfc2" providerId="LiveId" clId="{F05AB2A8-F477-46B0-AD26-CF5D71E93C09}" dt="2022-10-13T18:55:53.589" v="933" actId="1076"/>
          <ac:spMkLst>
            <pc:docMk/>
            <pc:sldMk cId="136078818" sldId="273"/>
            <ac:spMk id="4" creationId="{07D2A480-7A03-BC1A-1BB5-E7496B3CA130}"/>
          </ac:spMkLst>
        </pc:spChg>
      </pc:sldChg>
      <pc:sldChg chg="modSp mod">
        <pc:chgData name="Lucien Duquette" userId="a9b1a97534b6cfc2" providerId="LiveId" clId="{F05AB2A8-F477-46B0-AD26-CF5D71E93C09}" dt="2022-10-11T23:07:13.073" v="84" actId="14100"/>
        <pc:sldMkLst>
          <pc:docMk/>
          <pc:sldMk cId="4071984493" sldId="274"/>
        </pc:sldMkLst>
        <pc:picChg chg="mod">
          <ac:chgData name="Lucien Duquette" userId="a9b1a97534b6cfc2" providerId="LiveId" clId="{F05AB2A8-F477-46B0-AD26-CF5D71E93C09}" dt="2022-10-11T23:07:13.073" v="84" actId="14100"/>
          <ac:picMkLst>
            <pc:docMk/>
            <pc:sldMk cId="4071984493" sldId="274"/>
            <ac:picMk id="6" creationId="{00000000-0000-0000-0000-000000000000}"/>
          </ac:picMkLst>
        </pc:picChg>
      </pc:sldChg>
      <pc:sldChg chg="modSp mod">
        <pc:chgData name="Lucien Duquette" userId="a9b1a97534b6cfc2" providerId="LiveId" clId="{F05AB2A8-F477-46B0-AD26-CF5D71E93C09}" dt="2022-10-13T21:22:24.451" v="2202" actId="6549"/>
        <pc:sldMkLst>
          <pc:docMk/>
          <pc:sldMk cId="3646550699" sldId="276"/>
        </pc:sldMkLst>
        <pc:spChg chg="mod">
          <ac:chgData name="Lucien Duquette" userId="a9b1a97534b6cfc2" providerId="LiveId" clId="{F05AB2A8-F477-46B0-AD26-CF5D71E93C09}" dt="2022-10-13T21:22:24.451" v="2202" actId="6549"/>
          <ac:spMkLst>
            <pc:docMk/>
            <pc:sldMk cId="3646550699" sldId="276"/>
            <ac:spMk id="3" creationId="{F270D434-C895-70A9-2EFD-65A55A8C1D7D}"/>
          </ac:spMkLst>
        </pc:spChg>
      </pc:sldChg>
      <pc:sldChg chg="modSp del mod">
        <pc:chgData name="Lucien Duquette" userId="a9b1a97534b6cfc2" providerId="LiveId" clId="{F05AB2A8-F477-46B0-AD26-CF5D71E93C09}" dt="2022-10-13T21:44:21.430" v="2508" actId="2696"/>
        <pc:sldMkLst>
          <pc:docMk/>
          <pc:sldMk cId="642318634" sldId="279"/>
        </pc:sldMkLst>
        <pc:spChg chg="mod">
          <ac:chgData name="Lucien Duquette" userId="a9b1a97534b6cfc2" providerId="LiveId" clId="{F05AB2A8-F477-46B0-AD26-CF5D71E93C09}" dt="2022-10-10T23:12:10.139" v="34" actId="20577"/>
          <ac:spMkLst>
            <pc:docMk/>
            <pc:sldMk cId="642318634" sldId="279"/>
            <ac:spMk id="3" creationId="{00000000-0000-0000-0000-000000000000}"/>
          </ac:spMkLst>
        </pc:spChg>
      </pc:sldChg>
      <pc:sldChg chg="modSp del mod">
        <pc:chgData name="Lucien Duquette" userId="a9b1a97534b6cfc2" providerId="LiveId" clId="{F05AB2A8-F477-46B0-AD26-CF5D71E93C09}" dt="2022-10-13T21:44:07.714" v="2507" actId="2696"/>
        <pc:sldMkLst>
          <pc:docMk/>
          <pc:sldMk cId="1855991210" sldId="280"/>
        </pc:sldMkLst>
        <pc:spChg chg="mod">
          <ac:chgData name="Lucien Duquette" userId="a9b1a97534b6cfc2" providerId="LiveId" clId="{F05AB2A8-F477-46B0-AD26-CF5D71E93C09}" dt="2022-10-13T21:43:19.540" v="2495" actId="6549"/>
          <ac:spMkLst>
            <pc:docMk/>
            <pc:sldMk cId="1855991210" sldId="280"/>
            <ac:spMk id="2" creationId="{00000000-0000-0000-0000-000000000000}"/>
          </ac:spMkLst>
        </pc:spChg>
        <pc:spChg chg="mod">
          <ac:chgData name="Lucien Duquette" userId="a9b1a97534b6cfc2" providerId="LiveId" clId="{F05AB2A8-F477-46B0-AD26-CF5D71E93C09}" dt="2022-10-13T21:43:58.211" v="2506" actId="20577"/>
          <ac:spMkLst>
            <pc:docMk/>
            <pc:sldMk cId="1855991210" sldId="280"/>
            <ac:spMk id="3" creationId="{00000000-0000-0000-0000-000000000000}"/>
          </ac:spMkLst>
        </pc:spChg>
      </pc:sldChg>
      <pc:sldChg chg="modSp mod">
        <pc:chgData name="Lucien Duquette" userId="a9b1a97534b6cfc2" providerId="LiveId" clId="{F05AB2A8-F477-46B0-AD26-CF5D71E93C09}" dt="2022-10-11T23:12:06.873" v="162" actId="6549"/>
        <pc:sldMkLst>
          <pc:docMk/>
          <pc:sldMk cId="2919562527" sldId="282"/>
        </pc:sldMkLst>
        <pc:spChg chg="mod">
          <ac:chgData name="Lucien Duquette" userId="a9b1a97534b6cfc2" providerId="LiveId" clId="{F05AB2A8-F477-46B0-AD26-CF5D71E93C09}" dt="2022-10-11T23:12:06.873" v="162" actId="6549"/>
          <ac:spMkLst>
            <pc:docMk/>
            <pc:sldMk cId="2919562527" sldId="282"/>
            <ac:spMk id="3" creationId="{00000000-0000-0000-0000-000000000000}"/>
          </ac:spMkLst>
        </pc:spChg>
      </pc:sldChg>
      <pc:sldChg chg="modSp mod">
        <pc:chgData name="Lucien Duquette" userId="a9b1a97534b6cfc2" providerId="LiveId" clId="{F05AB2A8-F477-46B0-AD26-CF5D71E93C09}" dt="2022-10-12T00:39:54.145" v="264" actId="20577"/>
        <pc:sldMkLst>
          <pc:docMk/>
          <pc:sldMk cId="1397920046" sldId="283"/>
        </pc:sldMkLst>
        <pc:spChg chg="mod">
          <ac:chgData name="Lucien Duquette" userId="a9b1a97534b6cfc2" providerId="LiveId" clId="{F05AB2A8-F477-46B0-AD26-CF5D71E93C09}" dt="2022-10-12T00:39:54.145" v="264" actId="20577"/>
          <ac:spMkLst>
            <pc:docMk/>
            <pc:sldMk cId="1397920046" sldId="283"/>
            <ac:spMk id="3" creationId="{F8104637-1EFA-0B4B-E390-975BE0869C99}"/>
          </ac:spMkLst>
        </pc:spChg>
      </pc:sldChg>
      <pc:sldChg chg="addSp modSp mod ord modShow">
        <pc:chgData name="Lucien Duquette" userId="a9b1a97534b6cfc2" providerId="LiveId" clId="{F05AB2A8-F477-46B0-AD26-CF5D71E93C09}" dt="2022-10-13T18:54:08.935" v="920"/>
        <pc:sldMkLst>
          <pc:docMk/>
          <pc:sldMk cId="2980848369" sldId="284"/>
        </pc:sldMkLst>
        <pc:spChg chg="mod">
          <ac:chgData name="Lucien Duquette" userId="a9b1a97534b6cfc2" providerId="LiveId" clId="{F05AB2A8-F477-46B0-AD26-CF5D71E93C09}" dt="2022-10-13T18:44:00.836" v="491" actId="13926"/>
          <ac:spMkLst>
            <pc:docMk/>
            <pc:sldMk cId="2980848369" sldId="284"/>
            <ac:spMk id="3" creationId="{F270D434-C895-70A9-2EFD-65A55A8C1D7D}"/>
          </ac:spMkLst>
        </pc:spChg>
        <pc:spChg chg="add mod">
          <ac:chgData name="Lucien Duquette" userId="a9b1a97534b6cfc2" providerId="LiveId" clId="{F05AB2A8-F477-46B0-AD26-CF5D71E93C09}" dt="2022-10-12T00:49:13.919" v="433" actId="207"/>
          <ac:spMkLst>
            <pc:docMk/>
            <pc:sldMk cId="2980848369" sldId="284"/>
            <ac:spMk id="9" creationId="{6BB69B58-9AE1-4C4C-DA71-0E86BDB84610}"/>
          </ac:spMkLst>
        </pc:spChg>
      </pc:sldChg>
      <pc:sldChg chg="modSp mod">
        <pc:chgData name="Lucien Duquette" userId="a9b1a97534b6cfc2" providerId="LiveId" clId="{F05AB2A8-F477-46B0-AD26-CF5D71E93C09}" dt="2022-10-13T21:22:44.143" v="2212" actId="20577"/>
        <pc:sldMkLst>
          <pc:docMk/>
          <pc:sldMk cId="555537361" sldId="285"/>
        </pc:sldMkLst>
        <pc:spChg chg="mod">
          <ac:chgData name="Lucien Duquette" userId="a9b1a97534b6cfc2" providerId="LiveId" clId="{F05AB2A8-F477-46B0-AD26-CF5D71E93C09}" dt="2022-10-13T21:22:44.143" v="2212" actId="20577"/>
          <ac:spMkLst>
            <pc:docMk/>
            <pc:sldMk cId="555537361" sldId="285"/>
            <ac:spMk id="3" creationId="{F270D434-C895-70A9-2EFD-65A55A8C1D7D}"/>
          </ac:spMkLst>
        </pc:spChg>
      </pc:sldChg>
      <pc:sldChg chg="modSp mod">
        <pc:chgData name="Lucien Duquette" userId="a9b1a97534b6cfc2" providerId="LiveId" clId="{F05AB2A8-F477-46B0-AD26-CF5D71E93C09}" dt="2022-10-13T21:25:54.084" v="2238" actId="313"/>
        <pc:sldMkLst>
          <pc:docMk/>
          <pc:sldMk cId="1693497609" sldId="289"/>
        </pc:sldMkLst>
        <pc:spChg chg="mod">
          <ac:chgData name="Lucien Duquette" userId="a9b1a97534b6cfc2" providerId="LiveId" clId="{F05AB2A8-F477-46B0-AD26-CF5D71E93C09}" dt="2022-10-13T21:25:54.084" v="2238" actId="313"/>
          <ac:spMkLst>
            <pc:docMk/>
            <pc:sldMk cId="1693497609" sldId="289"/>
            <ac:spMk id="3" creationId="{65B56F35-1050-CDA8-1123-B1BDC413286F}"/>
          </ac:spMkLst>
        </pc:spChg>
      </pc:sldChg>
      <pc:sldChg chg="modSp">
        <pc:chgData name="Lucien Duquette" userId="a9b1a97534b6cfc2" providerId="LiveId" clId="{F05AB2A8-F477-46B0-AD26-CF5D71E93C09}" dt="2022-10-13T21:27:25.062" v="2249" actId="20577"/>
        <pc:sldMkLst>
          <pc:docMk/>
          <pc:sldMk cId="2009044742" sldId="292"/>
        </pc:sldMkLst>
        <pc:spChg chg="mod">
          <ac:chgData name="Lucien Duquette" userId="a9b1a97534b6cfc2" providerId="LiveId" clId="{F05AB2A8-F477-46B0-AD26-CF5D71E93C09}" dt="2022-10-13T21:27:25.062" v="2249" actId="20577"/>
          <ac:spMkLst>
            <pc:docMk/>
            <pc:sldMk cId="2009044742" sldId="292"/>
            <ac:spMk id="3" creationId="{904C1B34-7F00-6A2F-8DDE-B9DA58A85D0E}"/>
          </ac:spMkLst>
        </pc:spChg>
      </pc:sldChg>
      <pc:sldChg chg="modSp mod">
        <pc:chgData name="Lucien Duquette" userId="a9b1a97534b6cfc2" providerId="LiveId" clId="{F05AB2A8-F477-46B0-AD26-CF5D71E93C09}" dt="2022-10-13T21:47:30.864" v="2529" actId="255"/>
        <pc:sldMkLst>
          <pc:docMk/>
          <pc:sldMk cId="1404315071" sldId="293"/>
        </pc:sldMkLst>
        <pc:spChg chg="mod">
          <ac:chgData name="Lucien Duquette" userId="a9b1a97534b6cfc2" providerId="LiveId" clId="{F05AB2A8-F477-46B0-AD26-CF5D71E93C09}" dt="2022-10-13T21:47:30.864" v="2529" actId="255"/>
          <ac:spMkLst>
            <pc:docMk/>
            <pc:sldMk cId="1404315071" sldId="293"/>
            <ac:spMk id="3" creationId="{6315E2B8-6023-EAC9-2E9E-6A5AB25B882F}"/>
          </ac:spMkLst>
        </pc:spChg>
      </pc:sldChg>
      <pc:sldChg chg="modSp mod">
        <pc:chgData name="Lucien Duquette" userId="a9b1a97534b6cfc2" providerId="LiveId" clId="{F05AB2A8-F477-46B0-AD26-CF5D71E93C09}" dt="2022-10-11T23:00:47.091" v="62" actId="14100"/>
        <pc:sldMkLst>
          <pc:docMk/>
          <pc:sldMk cId="3118429374" sldId="301"/>
        </pc:sldMkLst>
        <pc:picChg chg="mod">
          <ac:chgData name="Lucien Duquette" userId="a9b1a97534b6cfc2" providerId="LiveId" clId="{F05AB2A8-F477-46B0-AD26-CF5D71E93C09}" dt="2022-10-11T23:00:47.091" v="62" actId="14100"/>
          <ac:picMkLst>
            <pc:docMk/>
            <pc:sldMk cId="3118429374" sldId="301"/>
            <ac:picMk id="4" creationId="{25047C0B-BBAF-0ABF-4B2D-B339A6C0EA7D}"/>
          </ac:picMkLst>
        </pc:picChg>
      </pc:sldChg>
      <pc:sldChg chg="modSp mod">
        <pc:chgData name="Lucien Duquette" userId="a9b1a97534b6cfc2" providerId="LiveId" clId="{F05AB2A8-F477-46B0-AD26-CF5D71E93C09}" dt="2022-10-11T23:01:48.043" v="66" actId="14100"/>
        <pc:sldMkLst>
          <pc:docMk/>
          <pc:sldMk cId="2695366018" sldId="302"/>
        </pc:sldMkLst>
        <pc:picChg chg="mod">
          <ac:chgData name="Lucien Duquette" userId="a9b1a97534b6cfc2" providerId="LiveId" clId="{F05AB2A8-F477-46B0-AD26-CF5D71E93C09}" dt="2022-10-11T23:01:48.043" v="66" actId="14100"/>
          <ac:picMkLst>
            <pc:docMk/>
            <pc:sldMk cId="2695366018" sldId="302"/>
            <ac:picMk id="4" creationId="{C5369CB4-9DE2-01A6-B17B-1189BC3B0AEF}"/>
          </ac:picMkLst>
        </pc:picChg>
      </pc:sldChg>
      <pc:sldChg chg="modSp mod">
        <pc:chgData name="Lucien Duquette" userId="a9b1a97534b6cfc2" providerId="LiveId" clId="{F05AB2A8-F477-46B0-AD26-CF5D71E93C09}" dt="2022-10-11T23:02:16.826" v="70" actId="14100"/>
        <pc:sldMkLst>
          <pc:docMk/>
          <pc:sldMk cId="2103765870" sldId="303"/>
        </pc:sldMkLst>
        <pc:picChg chg="mod">
          <ac:chgData name="Lucien Duquette" userId="a9b1a97534b6cfc2" providerId="LiveId" clId="{F05AB2A8-F477-46B0-AD26-CF5D71E93C09}" dt="2022-10-11T23:02:16.826" v="70" actId="14100"/>
          <ac:picMkLst>
            <pc:docMk/>
            <pc:sldMk cId="2103765870" sldId="303"/>
            <ac:picMk id="4" creationId="{364526D7-A939-0D26-5A07-D123B4CD8655}"/>
          </ac:picMkLst>
        </pc:picChg>
      </pc:sldChg>
      <pc:sldChg chg="modSp mod">
        <pc:chgData name="Lucien Duquette" userId="a9b1a97534b6cfc2" providerId="LiveId" clId="{F05AB2A8-F477-46B0-AD26-CF5D71E93C09}" dt="2022-10-11T23:03:02.323" v="74" actId="14100"/>
        <pc:sldMkLst>
          <pc:docMk/>
          <pc:sldMk cId="2253311528" sldId="304"/>
        </pc:sldMkLst>
        <pc:picChg chg="mod">
          <ac:chgData name="Lucien Duquette" userId="a9b1a97534b6cfc2" providerId="LiveId" clId="{F05AB2A8-F477-46B0-AD26-CF5D71E93C09}" dt="2022-10-11T23:03:02.323" v="74" actId="14100"/>
          <ac:picMkLst>
            <pc:docMk/>
            <pc:sldMk cId="2253311528" sldId="304"/>
            <ac:picMk id="4" creationId="{DB7AD295-933C-65DA-BCFE-CF8BE1DBD601}"/>
          </ac:picMkLst>
        </pc:picChg>
      </pc:sldChg>
      <pc:sldChg chg="del">
        <pc:chgData name="Lucien Duquette" userId="a9b1a97534b6cfc2" providerId="LiveId" clId="{F05AB2A8-F477-46B0-AD26-CF5D71E93C09}" dt="2022-10-13T21:28:00.558" v="2250" actId="2696"/>
        <pc:sldMkLst>
          <pc:docMk/>
          <pc:sldMk cId="3846480645" sldId="306"/>
        </pc:sldMkLst>
      </pc:sldChg>
      <pc:sldChg chg="modSp mod modShow">
        <pc:chgData name="Lucien Duquette" userId="a9b1a97534b6cfc2" providerId="LiveId" clId="{F05AB2A8-F477-46B0-AD26-CF5D71E93C09}" dt="2022-10-13T21:42:28.712" v="2493" actId="14100"/>
        <pc:sldMkLst>
          <pc:docMk/>
          <pc:sldMk cId="3289595072" sldId="308"/>
        </pc:sldMkLst>
        <pc:spChg chg="mod">
          <ac:chgData name="Lucien Duquette" userId="a9b1a97534b6cfc2" providerId="LiveId" clId="{F05AB2A8-F477-46B0-AD26-CF5D71E93C09}" dt="2022-10-13T21:42:28.712" v="2493" actId="14100"/>
          <ac:spMkLst>
            <pc:docMk/>
            <pc:sldMk cId="3289595072" sldId="308"/>
            <ac:spMk id="2" creationId="{A306BF1C-96B1-E4F6-0EA3-55D01D976F14}"/>
          </ac:spMkLst>
        </pc:spChg>
        <pc:picChg chg="mod">
          <ac:chgData name="Lucien Duquette" userId="a9b1a97534b6cfc2" providerId="LiveId" clId="{F05AB2A8-F477-46B0-AD26-CF5D71E93C09}" dt="2022-10-13T21:29:38.177" v="2259" actId="1076"/>
          <ac:picMkLst>
            <pc:docMk/>
            <pc:sldMk cId="3289595072" sldId="308"/>
            <ac:picMk id="4" creationId="{99015B79-D0D3-D826-D11E-3A0B2DE96E46}"/>
          </ac:picMkLst>
        </pc:picChg>
      </pc:sldChg>
      <pc:sldChg chg="del mod modShow">
        <pc:chgData name="Lucien Duquette" userId="a9b1a97534b6cfc2" providerId="LiveId" clId="{F05AB2A8-F477-46B0-AD26-CF5D71E93C09}" dt="2022-10-13T21:28:16.095" v="2251" actId="2696"/>
        <pc:sldMkLst>
          <pc:docMk/>
          <pc:sldMk cId="2964306786" sldId="310"/>
        </pc:sldMkLst>
      </pc:sldChg>
      <pc:sldChg chg="del">
        <pc:chgData name="Lucien Duquette" userId="a9b1a97534b6cfc2" providerId="LiveId" clId="{F05AB2A8-F477-46B0-AD26-CF5D71E93C09}" dt="2022-10-13T21:42:38.437" v="2494" actId="2696"/>
        <pc:sldMkLst>
          <pc:docMk/>
          <pc:sldMk cId="4258840498" sldId="311"/>
        </pc:sldMkLst>
      </pc:sldChg>
      <pc:sldChg chg="del">
        <pc:chgData name="Lucien Duquette" userId="a9b1a97534b6cfc2" providerId="LiveId" clId="{F05AB2A8-F477-46B0-AD26-CF5D71E93C09}" dt="2022-10-13T18:59:22.241" v="934" actId="2696"/>
        <pc:sldMkLst>
          <pc:docMk/>
          <pc:sldMk cId="980363434" sldId="313"/>
        </pc:sldMkLst>
      </pc:sldChg>
      <pc:sldChg chg="modSp mod">
        <pc:chgData name="Lucien Duquette" userId="a9b1a97534b6cfc2" providerId="LiveId" clId="{F05AB2A8-F477-46B0-AD26-CF5D71E93C09}" dt="2022-10-10T23:03:11.178" v="3" actId="14100"/>
        <pc:sldMkLst>
          <pc:docMk/>
          <pc:sldMk cId="4286319118" sldId="315"/>
        </pc:sldMkLst>
        <pc:cxnChg chg="mod">
          <ac:chgData name="Lucien Duquette" userId="a9b1a97534b6cfc2" providerId="LiveId" clId="{F05AB2A8-F477-46B0-AD26-CF5D71E93C09}" dt="2022-10-10T23:03:11.178" v="3" actId="14100"/>
          <ac:cxnSpMkLst>
            <pc:docMk/>
            <pc:sldMk cId="4286319118" sldId="315"/>
            <ac:cxnSpMk id="32" creationId="{EB0D9383-8117-D315-7FE8-FB8E26DCB7F5}"/>
          </ac:cxnSpMkLst>
        </pc:cxnChg>
        <pc:cxnChg chg="mod">
          <ac:chgData name="Lucien Duquette" userId="a9b1a97534b6cfc2" providerId="LiveId" clId="{F05AB2A8-F477-46B0-AD26-CF5D71E93C09}" dt="2022-10-10T23:02:54.182" v="0" actId="14100"/>
          <ac:cxnSpMkLst>
            <pc:docMk/>
            <pc:sldMk cId="4286319118" sldId="315"/>
            <ac:cxnSpMk id="34" creationId="{FCF14B04-1DDE-425F-B6A9-C69B7FF87893}"/>
          </ac:cxnSpMkLst>
        </pc:cxnChg>
      </pc:sldChg>
      <pc:sldChg chg="modSp new mod">
        <pc:chgData name="Lucien Duquette" userId="a9b1a97534b6cfc2" providerId="LiveId" clId="{F05AB2A8-F477-46B0-AD26-CF5D71E93C09}" dt="2022-10-11T22:50:02.273" v="55"/>
        <pc:sldMkLst>
          <pc:docMk/>
          <pc:sldMk cId="1400382297" sldId="318"/>
        </pc:sldMkLst>
        <pc:spChg chg="mod">
          <ac:chgData name="Lucien Duquette" userId="a9b1a97534b6cfc2" providerId="LiveId" clId="{F05AB2A8-F477-46B0-AD26-CF5D71E93C09}" dt="2022-10-11T22:47:53.549" v="46" actId="20577"/>
          <ac:spMkLst>
            <pc:docMk/>
            <pc:sldMk cId="1400382297" sldId="318"/>
            <ac:spMk id="2" creationId="{F7A4BCD2-6DFC-E027-5727-5CC9B7702809}"/>
          </ac:spMkLst>
        </pc:spChg>
        <pc:spChg chg="mod">
          <ac:chgData name="Lucien Duquette" userId="a9b1a97534b6cfc2" providerId="LiveId" clId="{F05AB2A8-F477-46B0-AD26-CF5D71E93C09}" dt="2022-10-11T22:50:02.273" v="55"/>
          <ac:spMkLst>
            <pc:docMk/>
            <pc:sldMk cId="1400382297" sldId="318"/>
            <ac:spMk id="3" creationId="{BA38E89D-49CB-C566-8005-1325B976CABD}"/>
          </ac:spMkLst>
        </pc:spChg>
      </pc:sldChg>
      <pc:sldChg chg="modSp mod ord">
        <pc:chgData name="Lucien Duquette" userId="a9b1a97534b6cfc2" providerId="LiveId" clId="{F05AB2A8-F477-46B0-AD26-CF5D71E93C09}" dt="2022-10-13T18:54:12.428" v="922"/>
        <pc:sldMkLst>
          <pc:docMk/>
          <pc:sldMk cId="175637762" sldId="321"/>
        </pc:sldMkLst>
        <pc:spChg chg="mod">
          <ac:chgData name="Lucien Duquette" userId="a9b1a97534b6cfc2" providerId="LiveId" clId="{F05AB2A8-F477-46B0-AD26-CF5D71E93C09}" dt="2022-10-13T18:53:04.707" v="912" actId="27636"/>
          <ac:spMkLst>
            <pc:docMk/>
            <pc:sldMk cId="175637762" sldId="321"/>
            <ac:spMk id="3" creationId="{F270D434-C895-70A9-2EFD-65A55A8C1D7D}"/>
          </ac:spMkLst>
        </pc:spChg>
        <pc:spChg chg="mod">
          <ac:chgData name="Lucien Duquette" userId="a9b1a97534b6cfc2" providerId="LiveId" clId="{F05AB2A8-F477-46B0-AD26-CF5D71E93C09}" dt="2022-10-13T18:53:17.067" v="914" actId="1076"/>
          <ac:spMkLst>
            <pc:docMk/>
            <pc:sldMk cId="175637762" sldId="321"/>
            <ac:spMk id="4" creationId="{A80D21BE-D607-E03D-D51B-9C06185F61AE}"/>
          </ac:spMkLst>
        </pc:spChg>
        <pc:spChg chg="mod">
          <ac:chgData name="Lucien Duquette" userId="a9b1a97534b6cfc2" providerId="LiveId" clId="{F05AB2A8-F477-46B0-AD26-CF5D71E93C09}" dt="2022-10-13T18:53:22.924" v="916" actId="1076"/>
          <ac:spMkLst>
            <pc:docMk/>
            <pc:sldMk cId="175637762" sldId="321"/>
            <ac:spMk id="5" creationId="{8282DA6E-5831-9440-71AC-50BCEDF033D8}"/>
          </ac:spMkLst>
        </pc:spChg>
        <pc:spChg chg="mod">
          <ac:chgData name="Lucien Duquette" userId="a9b1a97534b6cfc2" providerId="LiveId" clId="{F05AB2A8-F477-46B0-AD26-CF5D71E93C09}" dt="2022-10-13T18:53:20.024" v="915" actId="1076"/>
          <ac:spMkLst>
            <pc:docMk/>
            <pc:sldMk cId="175637762" sldId="321"/>
            <ac:spMk id="6" creationId="{D66EAFF2-D02A-06AB-9AD9-50204491BB15}"/>
          </ac:spMkLst>
        </pc:spChg>
        <pc:spChg chg="mod">
          <ac:chgData name="Lucien Duquette" userId="a9b1a97534b6cfc2" providerId="LiveId" clId="{F05AB2A8-F477-46B0-AD26-CF5D71E93C09}" dt="2022-10-13T18:53:27.441" v="918" actId="1076"/>
          <ac:spMkLst>
            <pc:docMk/>
            <pc:sldMk cId="175637762" sldId="321"/>
            <ac:spMk id="7" creationId="{DD1552B6-2AB6-F3C3-F496-D9BFB8A62BC1}"/>
          </ac:spMkLst>
        </pc:spChg>
        <pc:spChg chg="mod">
          <ac:chgData name="Lucien Duquette" userId="a9b1a97534b6cfc2" providerId="LiveId" clId="{F05AB2A8-F477-46B0-AD26-CF5D71E93C09}" dt="2022-10-13T18:53:24.985" v="917" actId="1076"/>
          <ac:spMkLst>
            <pc:docMk/>
            <pc:sldMk cId="175637762" sldId="321"/>
            <ac:spMk id="8" creationId="{FDB71EFC-7825-CA2C-34C8-189265A6170F}"/>
          </ac:spMkLst>
        </pc:spChg>
      </pc:sldChg>
    </pc:docChg>
  </pc:docChgLst>
  <pc:docChgLst>
    <pc:chgData name="Lucien Duquette" userId="a9b1a97534b6cfc2" providerId="Windows Live" clId="Web-{9AA644A1-5F0C-406F-8212-B448C3B328BA}"/>
    <pc:docChg chg="modSld">
      <pc:chgData name="Lucien Duquette" userId="a9b1a97534b6cfc2" providerId="Windows Live" clId="Web-{9AA644A1-5F0C-406F-8212-B448C3B328BA}" dt="2022-10-09T14:03:23.853" v="1" actId="20577"/>
      <pc:docMkLst>
        <pc:docMk/>
      </pc:docMkLst>
      <pc:sldChg chg="modSp">
        <pc:chgData name="Lucien Duquette" userId="a9b1a97534b6cfc2" providerId="Windows Live" clId="Web-{9AA644A1-5F0C-406F-8212-B448C3B328BA}" dt="2022-10-09T14:03:23.853" v="1" actId="20577"/>
        <pc:sldMkLst>
          <pc:docMk/>
          <pc:sldMk cId="1187992078" sldId="260"/>
        </pc:sldMkLst>
        <pc:spChg chg="mod">
          <ac:chgData name="Lucien Duquette" userId="a9b1a97534b6cfc2" providerId="Windows Live" clId="Web-{9AA644A1-5F0C-406F-8212-B448C3B328BA}" dt="2022-10-09T14:03:23.853" v="1" actId="20577"/>
          <ac:spMkLst>
            <pc:docMk/>
            <pc:sldMk cId="1187992078" sldId="260"/>
            <ac:spMk id="3" creationId="{F270D434-C895-70A9-2EFD-65A55A8C1D7D}"/>
          </ac:spMkLst>
        </pc:spChg>
      </pc:sldChg>
    </pc:docChg>
  </pc:docChgLst>
  <pc:docChgLst>
    <pc:chgData name="Lucien Duquette" userId="a9b1a97534b6cfc2" providerId="Windows Live" clId="Web-{8FB57F55-9D84-459A-8C9A-79F0295A2AC5}"/>
    <pc:docChg chg="addSld modSld sldOrd addMainMaster delMainMaster">
      <pc:chgData name="Lucien Duquette" userId="a9b1a97534b6cfc2" providerId="Windows Live" clId="Web-{8FB57F55-9D84-459A-8C9A-79F0295A2AC5}" dt="2022-10-02T23:17:29.128" v="3257" actId="20577"/>
      <pc:docMkLst>
        <pc:docMk/>
      </pc:docMkLst>
      <pc:sldChg chg="modSp mod modClrScheme chgLayout">
        <pc:chgData name="Lucien Duquette" userId="a9b1a97534b6cfc2" providerId="Windows Live" clId="Web-{8FB57F55-9D84-459A-8C9A-79F0295A2AC5}" dt="2022-10-02T17:18:10.596" v="69"/>
        <pc:sldMkLst>
          <pc:docMk/>
          <pc:sldMk cId="109857222" sldId="256"/>
        </pc:sldMkLst>
        <pc:spChg chg="mod ord">
          <ac:chgData name="Lucien Duquette" userId="a9b1a97534b6cfc2" providerId="Windows Live" clId="Web-{8FB57F55-9D84-459A-8C9A-79F0295A2AC5}" dt="2022-10-02T17:18:10.596" v="69"/>
          <ac:spMkLst>
            <pc:docMk/>
            <pc:sldMk cId="109857222" sldId="256"/>
            <ac:spMk id="2" creationId="{00000000-0000-0000-0000-000000000000}"/>
          </ac:spMkLst>
        </pc:spChg>
        <pc:spChg chg="mod ord">
          <ac:chgData name="Lucien Duquette" userId="a9b1a97534b6cfc2" providerId="Windows Live" clId="Web-{8FB57F55-9D84-459A-8C9A-79F0295A2AC5}" dt="2022-10-02T17:18:10.596" v="69"/>
          <ac:spMkLst>
            <pc:docMk/>
            <pc:sldMk cId="109857222" sldId="256"/>
            <ac:spMk id="3" creationId="{00000000-0000-0000-0000-000000000000}"/>
          </ac:spMkLst>
        </pc:spChg>
      </pc:sldChg>
      <pc:sldChg chg="addSp delSp modSp new mod setBg">
        <pc:chgData name="Lucien Duquette" userId="a9b1a97534b6cfc2" providerId="Windows Live" clId="Web-{8FB57F55-9D84-459A-8C9A-79F0295A2AC5}" dt="2022-10-02T22:32:02.125" v="2106" actId="20577"/>
        <pc:sldMkLst>
          <pc:docMk/>
          <pc:sldMk cId="150316444" sldId="257"/>
        </pc:sldMkLst>
        <pc:spChg chg="mod">
          <ac:chgData name="Lucien Duquette" userId="a9b1a97534b6cfc2" providerId="Windows Live" clId="Web-{8FB57F55-9D84-459A-8C9A-79F0295A2AC5}" dt="2022-10-02T17:22:46.823" v="114" actId="1076"/>
          <ac:spMkLst>
            <pc:docMk/>
            <pc:sldMk cId="150316444" sldId="257"/>
            <ac:spMk id="2" creationId="{CC2DB2BE-1687-1842-D100-A38354EFDA08}"/>
          </ac:spMkLst>
        </pc:spChg>
        <pc:spChg chg="add del mod">
          <ac:chgData name="Lucien Duquette" userId="a9b1a97534b6cfc2" providerId="Windows Live" clId="Web-{8FB57F55-9D84-459A-8C9A-79F0295A2AC5}" dt="2022-10-02T17:19:38.021" v="86"/>
          <ac:spMkLst>
            <pc:docMk/>
            <pc:sldMk cId="150316444" sldId="257"/>
            <ac:spMk id="3" creationId="{CDE1E6F9-D065-D42F-99E4-7A62F9159D88}"/>
          </ac:spMkLst>
        </pc:spChg>
        <pc:spChg chg="add del">
          <ac:chgData name="Lucien Duquette" userId="a9b1a97534b6cfc2" providerId="Windows Live" clId="Web-{8FB57F55-9D84-459A-8C9A-79F0295A2AC5}" dt="2022-10-02T17:19:23.598" v="77"/>
          <ac:spMkLst>
            <pc:docMk/>
            <pc:sldMk cId="150316444" sldId="257"/>
            <ac:spMk id="8" creationId="{7509B08A-C1EC-478C-86AF-60ADE06D9BBB}"/>
          </ac:spMkLst>
        </pc:spChg>
        <pc:spChg chg="add del">
          <ac:chgData name="Lucien Duquette" userId="a9b1a97534b6cfc2" providerId="Windows Live" clId="Web-{8FB57F55-9D84-459A-8C9A-79F0295A2AC5}" dt="2022-10-02T17:19:23.598" v="77"/>
          <ac:spMkLst>
            <pc:docMk/>
            <pc:sldMk cId="150316444" sldId="257"/>
            <ac:spMk id="10" creationId="{221CC330-4259-4C32-BF8B-5FE13FFABB3A}"/>
          </ac:spMkLst>
        </pc:spChg>
        <pc:spChg chg="add del">
          <ac:chgData name="Lucien Duquette" userId="a9b1a97534b6cfc2" providerId="Windows Live" clId="Web-{8FB57F55-9D84-459A-8C9A-79F0295A2AC5}" dt="2022-10-02T17:19:38.005" v="85"/>
          <ac:spMkLst>
            <pc:docMk/>
            <pc:sldMk cId="150316444" sldId="257"/>
            <ac:spMk id="12" creationId="{4B74BB55-8517-4CFE-9389-81D0E6F81F00}"/>
          </ac:spMkLst>
        </pc:spChg>
        <pc:spChg chg="add del">
          <ac:chgData name="Lucien Duquette" userId="a9b1a97534b6cfc2" providerId="Windows Live" clId="Web-{8FB57F55-9D84-459A-8C9A-79F0295A2AC5}" dt="2022-10-02T17:19:28.192" v="79"/>
          <ac:spMkLst>
            <pc:docMk/>
            <pc:sldMk cId="150316444" sldId="257"/>
            <ac:spMk id="19" creationId="{8777B48D-7BF2-470D-876B-50CD5CC83EBA}"/>
          </ac:spMkLst>
        </pc:spChg>
        <pc:spChg chg="add del">
          <ac:chgData name="Lucien Duquette" userId="a9b1a97534b6cfc2" providerId="Windows Live" clId="Web-{8FB57F55-9D84-459A-8C9A-79F0295A2AC5}" dt="2022-10-02T17:19:31.771" v="81"/>
          <ac:spMkLst>
            <pc:docMk/>
            <pc:sldMk cId="150316444" sldId="257"/>
            <ac:spMk id="28" creationId="{CADF2543-1B6F-4FBC-A7AF-53A0430E05AB}"/>
          </ac:spMkLst>
        </pc:spChg>
        <pc:spChg chg="add del">
          <ac:chgData name="Lucien Duquette" userId="a9b1a97534b6cfc2" providerId="Windows Live" clId="Web-{8FB57F55-9D84-459A-8C9A-79F0295A2AC5}" dt="2022-10-02T17:19:31.771" v="81"/>
          <ac:spMkLst>
            <pc:docMk/>
            <pc:sldMk cId="150316444" sldId="257"/>
            <ac:spMk id="33" creationId="{CDE1E6F9-D065-D42F-99E4-7A62F9159D88}"/>
          </ac:spMkLst>
        </pc:spChg>
        <pc:spChg chg="add del">
          <ac:chgData name="Lucien Duquette" userId="a9b1a97534b6cfc2" providerId="Windows Live" clId="Web-{8FB57F55-9D84-459A-8C9A-79F0295A2AC5}" dt="2022-10-02T17:19:34.474" v="83"/>
          <ac:spMkLst>
            <pc:docMk/>
            <pc:sldMk cId="150316444" sldId="257"/>
            <ac:spMk id="35" creationId="{7509B08A-C1EC-478C-86AF-60ADE06D9BBB}"/>
          </ac:spMkLst>
        </pc:spChg>
        <pc:spChg chg="add del">
          <ac:chgData name="Lucien Duquette" userId="a9b1a97534b6cfc2" providerId="Windows Live" clId="Web-{8FB57F55-9D84-459A-8C9A-79F0295A2AC5}" dt="2022-10-02T17:19:34.474" v="83"/>
          <ac:spMkLst>
            <pc:docMk/>
            <pc:sldMk cId="150316444" sldId="257"/>
            <ac:spMk id="36" creationId="{221CC330-4259-4C32-BF8B-5FE13FFABB3A}"/>
          </ac:spMkLst>
        </pc:spChg>
        <pc:spChg chg="add del">
          <ac:chgData name="Lucien Duquette" userId="a9b1a97534b6cfc2" providerId="Windows Live" clId="Web-{8FB57F55-9D84-459A-8C9A-79F0295A2AC5}" dt="2022-10-02T17:19:34.474" v="83"/>
          <ac:spMkLst>
            <pc:docMk/>
            <pc:sldMk cId="150316444" sldId="257"/>
            <ac:spMk id="37" creationId="{CDE1E6F9-D065-D42F-99E4-7A62F9159D88}"/>
          </ac:spMkLst>
        </pc:spChg>
        <pc:spChg chg="add del">
          <ac:chgData name="Lucien Duquette" userId="a9b1a97534b6cfc2" providerId="Windows Live" clId="Web-{8FB57F55-9D84-459A-8C9A-79F0295A2AC5}" dt="2022-10-02T17:19:38.005" v="85"/>
          <ac:spMkLst>
            <pc:docMk/>
            <pc:sldMk cId="150316444" sldId="257"/>
            <ac:spMk id="39" creationId="{781BBDC9-2DC6-4959-AC3D-49A5DCB05DA7}"/>
          </ac:spMkLst>
        </pc:spChg>
        <pc:spChg chg="add del">
          <ac:chgData name="Lucien Duquette" userId="a9b1a97534b6cfc2" providerId="Windows Live" clId="Web-{8FB57F55-9D84-459A-8C9A-79F0295A2AC5}" dt="2022-10-02T17:19:38.005" v="85"/>
          <ac:spMkLst>
            <pc:docMk/>
            <pc:sldMk cId="150316444" sldId="257"/>
            <ac:spMk id="40" creationId="{CDE1E6F9-D065-D42F-99E4-7A62F9159D88}"/>
          </ac:spMkLst>
        </pc:spChg>
        <pc:spChg chg="add del">
          <ac:chgData name="Lucien Duquette" userId="a9b1a97534b6cfc2" providerId="Windows Live" clId="Web-{8FB57F55-9D84-459A-8C9A-79F0295A2AC5}" dt="2022-10-02T17:19:38.005" v="85"/>
          <ac:spMkLst>
            <pc:docMk/>
            <pc:sldMk cId="150316444" sldId="257"/>
            <ac:spMk id="41" creationId="{08452CCF-4A27-488A-AAF4-424933CFC925}"/>
          </ac:spMkLst>
        </pc:spChg>
        <pc:spChg chg="add del">
          <ac:chgData name="Lucien Duquette" userId="a9b1a97534b6cfc2" providerId="Windows Live" clId="Web-{8FB57F55-9D84-459A-8C9A-79F0295A2AC5}" dt="2022-10-02T17:20:31.725" v="93"/>
          <ac:spMkLst>
            <pc:docMk/>
            <pc:sldMk cId="150316444" sldId="257"/>
            <ac:spMk id="46" creationId="{7509B08A-C1EC-478C-86AF-60ADE06D9BBB}"/>
          </ac:spMkLst>
        </pc:spChg>
        <pc:spChg chg="add del">
          <ac:chgData name="Lucien Duquette" userId="a9b1a97534b6cfc2" providerId="Windows Live" clId="Web-{8FB57F55-9D84-459A-8C9A-79F0295A2AC5}" dt="2022-10-02T17:20:31.725" v="93"/>
          <ac:spMkLst>
            <pc:docMk/>
            <pc:sldMk cId="150316444" sldId="257"/>
            <ac:spMk id="47" creationId="{221CC330-4259-4C32-BF8B-5FE13FFABB3A}"/>
          </ac:spMkLst>
        </pc:spChg>
        <pc:spChg chg="add mod">
          <ac:chgData name="Lucien Duquette" userId="a9b1a97534b6cfc2" providerId="Windows Live" clId="Web-{8FB57F55-9D84-459A-8C9A-79F0295A2AC5}" dt="2022-10-02T22:32:02.125" v="2106" actId="20577"/>
          <ac:spMkLst>
            <pc:docMk/>
            <pc:sldMk cId="150316444" sldId="257"/>
            <ac:spMk id="48" creationId="{CDE1E6F9-D065-D42F-99E4-7A62F9159D88}"/>
          </ac:spMkLst>
        </pc:spChg>
        <pc:spChg chg="add">
          <ac:chgData name="Lucien Duquette" userId="a9b1a97534b6cfc2" providerId="Windows Live" clId="Web-{8FB57F55-9D84-459A-8C9A-79F0295A2AC5}" dt="2022-10-02T17:20:31.725" v="93"/>
          <ac:spMkLst>
            <pc:docMk/>
            <pc:sldMk cId="150316444" sldId="257"/>
            <ac:spMk id="53" creationId="{CADF2543-1B6F-4FBC-A7AF-53A0430E05AB}"/>
          </ac:spMkLst>
        </pc:spChg>
        <pc:grpChg chg="add del">
          <ac:chgData name="Lucien Duquette" userId="a9b1a97534b6cfc2" providerId="Windows Live" clId="Web-{8FB57F55-9D84-459A-8C9A-79F0295A2AC5}" dt="2022-10-02T17:19:38.005" v="85"/>
          <ac:grpSpMkLst>
            <pc:docMk/>
            <pc:sldMk cId="150316444" sldId="257"/>
            <ac:grpSpMk id="14" creationId="{543190CD-45FC-4DE0-B596-17D4DE53E972}"/>
          </ac:grpSpMkLst>
        </pc:grpChg>
        <pc:grpChg chg="add del">
          <ac:chgData name="Lucien Duquette" userId="a9b1a97534b6cfc2" providerId="Windows Live" clId="Web-{8FB57F55-9D84-459A-8C9A-79F0295A2AC5}" dt="2022-10-02T17:19:28.192" v="79"/>
          <ac:grpSpMkLst>
            <pc:docMk/>
            <pc:sldMk cId="150316444" sldId="257"/>
            <ac:grpSpMk id="21" creationId="{83DA8283-3FF4-47B3-9266-60768C743207}"/>
          </ac:grpSpMkLst>
        </pc:grpChg>
        <pc:grpChg chg="add del">
          <ac:chgData name="Lucien Duquette" userId="a9b1a97534b6cfc2" providerId="Windows Live" clId="Web-{8FB57F55-9D84-459A-8C9A-79F0295A2AC5}" dt="2022-10-02T17:19:31.771" v="81"/>
          <ac:grpSpMkLst>
            <pc:docMk/>
            <pc:sldMk cId="150316444" sldId="257"/>
            <ac:grpSpMk id="29" creationId="{A80A6E81-6B71-43DF-877B-E964A9A4CB68}"/>
          </ac:grpSpMkLst>
        </pc:grpChg>
        <pc:grpChg chg="add">
          <ac:chgData name="Lucien Duquette" userId="a9b1a97534b6cfc2" providerId="Windows Live" clId="Web-{8FB57F55-9D84-459A-8C9A-79F0295A2AC5}" dt="2022-10-02T17:20:31.725" v="93"/>
          <ac:grpSpMkLst>
            <pc:docMk/>
            <pc:sldMk cId="150316444" sldId="257"/>
            <ac:grpSpMk id="55" creationId="{A80A6E81-6B71-43DF-877B-E964A9A4CB68}"/>
          </ac:grpSpMkLst>
        </pc:grpChg>
        <pc:picChg chg="add del">
          <ac:chgData name="Lucien Duquette" userId="a9b1a97534b6cfc2" providerId="Windows Live" clId="Web-{8FB57F55-9D84-459A-8C9A-79F0295A2AC5}" dt="2022-10-02T17:19:28.192" v="79"/>
          <ac:picMkLst>
            <pc:docMk/>
            <pc:sldMk cId="150316444" sldId="257"/>
            <ac:picMk id="5" creationId="{A3EE8524-5C1E-954C-5B12-42B448223E44}"/>
          </ac:picMkLst>
        </pc:picChg>
        <pc:cxnChg chg="add del">
          <ac:chgData name="Lucien Duquette" userId="a9b1a97534b6cfc2" providerId="Windows Live" clId="Web-{8FB57F55-9D84-459A-8C9A-79F0295A2AC5}" dt="2022-10-02T17:19:28.192" v="79"/>
          <ac:cxnSpMkLst>
            <pc:docMk/>
            <pc:sldMk cId="150316444" sldId="257"/>
            <ac:cxnSpMk id="9" creationId="{8FD48FB1-66D8-4676-B0AA-C139A1DB78D1}"/>
          </ac:cxnSpMkLst>
        </pc:cxnChg>
        <pc:cxnChg chg="add del">
          <ac:chgData name="Lucien Duquette" userId="a9b1a97534b6cfc2" providerId="Windows Live" clId="Web-{8FB57F55-9D84-459A-8C9A-79F0295A2AC5}" dt="2022-10-02T17:19:28.192" v="79"/>
          <ac:cxnSpMkLst>
            <pc:docMk/>
            <pc:sldMk cId="150316444" sldId="257"/>
            <ac:cxnSpMk id="11" creationId="{F033F5AE-6728-4F19-8DED-658E674B31B9}"/>
          </ac:cxnSpMkLst>
        </pc:cxnChg>
        <pc:cxnChg chg="add del">
          <ac:chgData name="Lucien Duquette" userId="a9b1a97534b6cfc2" providerId="Windows Live" clId="Web-{8FB57F55-9D84-459A-8C9A-79F0295A2AC5}" dt="2022-10-02T17:19:28.192" v="79"/>
          <ac:cxnSpMkLst>
            <pc:docMk/>
            <pc:sldMk cId="150316444" sldId="257"/>
            <ac:cxnSpMk id="13" creationId="{82C7D74A-18BA-4709-A808-44E8815C4430}"/>
          </ac:cxnSpMkLst>
        </pc:cxnChg>
        <pc:cxnChg chg="add del">
          <ac:chgData name="Lucien Duquette" userId="a9b1a97534b6cfc2" providerId="Windows Live" clId="Web-{8FB57F55-9D84-459A-8C9A-79F0295A2AC5}" dt="2022-10-02T17:19:28.192" v="79"/>
          <ac:cxnSpMkLst>
            <pc:docMk/>
            <pc:sldMk cId="150316444" sldId="257"/>
            <ac:cxnSpMk id="15" creationId="{B5164A3F-1561-4039-8185-AB0EEB713EA7}"/>
          </ac:cxnSpMkLst>
        </pc:cxnChg>
        <pc:cxnChg chg="add del">
          <ac:chgData name="Lucien Duquette" userId="a9b1a97534b6cfc2" providerId="Windows Live" clId="Web-{8FB57F55-9D84-459A-8C9A-79F0295A2AC5}" dt="2022-10-02T17:19:28.192" v="79"/>
          <ac:cxnSpMkLst>
            <pc:docMk/>
            <pc:sldMk cId="150316444" sldId="257"/>
            <ac:cxnSpMk id="17" creationId="{2A35DB53-42BE-460E-9CA1-1294C98463CB}"/>
          </ac:cxnSpMkLst>
        </pc:cxnChg>
      </pc:sldChg>
      <pc:sldChg chg="modSp new">
        <pc:chgData name="Lucien Duquette" userId="a9b1a97534b6cfc2" providerId="Windows Live" clId="Web-{8FB57F55-9D84-459A-8C9A-79F0295A2AC5}" dt="2022-10-02T22:32:38.377" v="2108" actId="20577"/>
        <pc:sldMkLst>
          <pc:docMk/>
          <pc:sldMk cId="627487452" sldId="258"/>
        </pc:sldMkLst>
        <pc:spChg chg="mod">
          <ac:chgData name="Lucien Duquette" userId="a9b1a97534b6cfc2" providerId="Windows Live" clId="Web-{8FB57F55-9D84-459A-8C9A-79F0295A2AC5}" dt="2022-10-02T17:35:02.396" v="306" actId="1076"/>
          <ac:spMkLst>
            <pc:docMk/>
            <pc:sldMk cId="627487452" sldId="258"/>
            <ac:spMk id="2" creationId="{64F12E25-2208-4A5D-0985-AACFC5951AC4}"/>
          </ac:spMkLst>
        </pc:spChg>
        <pc:spChg chg="mod">
          <ac:chgData name="Lucien Duquette" userId="a9b1a97534b6cfc2" providerId="Windows Live" clId="Web-{8FB57F55-9D84-459A-8C9A-79F0295A2AC5}" dt="2022-10-02T22:32:38.377" v="2108" actId="20577"/>
          <ac:spMkLst>
            <pc:docMk/>
            <pc:sldMk cId="627487452" sldId="258"/>
            <ac:spMk id="3" creationId="{F8104637-1EFA-0B4B-E390-975BE0869C99}"/>
          </ac:spMkLst>
        </pc:spChg>
      </pc:sldChg>
      <pc:sldChg chg="modSp new">
        <pc:chgData name="Lucien Duquette" userId="a9b1a97534b6cfc2" providerId="Windows Live" clId="Web-{8FB57F55-9D84-459A-8C9A-79F0295A2AC5}" dt="2022-10-02T22:34:21.474" v="2124" actId="20577"/>
        <pc:sldMkLst>
          <pc:docMk/>
          <pc:sldMk cId="2771230602" sldId="259"/>
        </pc:sldMkLst>
        <pc:spChg chg="mod">
          <ac:chgData name="Lucien Duquette" userId="a9b1a97534b6cfc2" providerId="Windows Live" clId="Web-{8FB57F55-9D84-459A-8C9A-79F0295A2AC5}" dt="2022-10-02T17:40:46.501" v="350" actId="20577"/>
          <ac:spMkLst>
            <pc:docMk/>
            <pc:sldMk cId="2771230602" sldId="259"/>
            <ac:spMk id="2" creationId="{319945D9-79D2-CD6D-B126-C26E4B7B5164}"/>
          </ac:spMkLst>
        </pc:spChg>
        <pc:spChg chg="mod">
          <ac:chgData name="Lucien Duquette" userId="a9b1a97534b6cfc2" providerId="Windows Live" clId="Web-{8FB57F55-9D84-459A-8C9A-79F0295A2AC5}" dt="2022-10-02T22:34:21.474" v="2124" actId="20577"/>
          <ac:spMkLst>
            <pc:docMk/>
            <pc:sldMk cId="2771230602" sldId="259"/>
            <ac:spMk id="3" creationId="{71B27CB9-59E5-F68F-763D-3B53AECD5854}"/>
          </ac:spMkLst>
        </pc:spChg>
      </pc:sldChg>
      <pc:sldChg chg="modSp new">
        <pc:chgData name="Lucien Duquette" userId="a9b1a97534b6cfc2" providerId="Windows Live" clId="Web-{8FB57F55-9D84-459A-8C9A-79F0295A2AC5}" dt="2022-10-02T22:41:07.289" v="2255" actId="20577"/>
        <pc:sldMkLst>
          <pc:docMk/>
          <pc:sldMk cId="1187992078" sldId="260"/>
        </pc:sldMkLst>
        <pc:spChg chg="mod">
          <ac:chgData name="Lucien Duquette" userId="a9b1a97534b6cfc2" providerId="Windows Live" clId="Web-{8FB57F55-9D84-459A-8C9A-79F0295A2AC5}" dt="2022-10-02T18:23:18.455" v="869" actId="20577"/>
          <ac:spMkLst>
            <pc:docMk/>
            <pc:sldMk cId="1187992078" sldId="260"/>
            <ac:spMk id="2" creationId="{B034F470-7D66-0CC6-1CC2-AAE9EDF9FCF3}"/>
          </ac:spMkLst>
        </pc:spChg>
        <pc:spChg chg="mod">
          <ac:chgData name="Lucien Duquette" userId="a9b1a97534b6cfc2" providerId="Windows Live" clId="Web-{8FB57F55-9D84-459A-8C9A-79F0295A2AC5}" dt="2022-10-02T22:41:07.289" v="2255" actId="20577"/>
          <ac:spMkLst>
            <pc:docMk/>
            <pc:sldMk cId="1187992078" sldId="260"/>
            <ac:spMk id="3" creationId="{F270D434-C895-70A9-2EFD-65A55A8C1D7D}"/>
          </ac:spMkLst>
        </pc:spChg>
      </pc:sldChg>
      <pc:sldChg chg="modSp new">
        <pc:chgData name="Lucien Duquette" userId="a9b1a97534b6cfc2" providerId="Windows Live" clId="Web-{8FB57F55-9D84-459A-8C9A-79F0295A2AC5}" dt="2022-10-02T21:46:09.205" v="1101" actId="20577"/>
        <pc:sldMkLst>
          <pc:docMk/>
          <pc:sldMk cId="1944486206" sldId="261"/>
        </pc:sldMkLst>
        <pc:spChg chg="mod">
          <ac:chgData name="Lucien Duquette" userId="a9b1a97534b6cfc2" providerId="Windows Live" clId="Web-{8FB57F55-9D84-459A-8C9A-79F0295A2AC5}" dt="2022-10-02T21:41:11.555" v="1084" actId="20577"/>
          <ac:spMkLst>
            <pc:docMk/>
            <pc:sldMk cId="1944486206" sldId="261"/>
            <ac:spMk id="2" creationId="{3A0A8418-C440-7E57-73DC-16C84255F4CB}"/>
          </ac:spMkLst>
        </pc:spChg>
        <pc:spChg chg="mod">
          <ac:chgData name="Lucien Duquette" userId="a9b1a97534b6cfc2" providerId="Windows Live" clId="Web-{8FB57F55-9D84-459A-8C9A-79F0295A2AC5}" dt="2022-10-02T21:46:09.205" v="1101" actId="20577"/>
          <ac:spMkLst>
            <pc:docMk/>
            <pc:sldMk cId="1944486206" sldId="261"/>
            <ac:spMk id="3" creationId="{26CC05CF-5F2B-F96B-4B58-0FB9B2C30EEE}"/>
          </ac:spMkLst>
        </pc:spChg>
      </pc:sldChg>
      <pc:sldChg chg="modSp new">
        <pc:chgData name="Lucien Duquette" userId="a9b1a97534b6cfc2" providerId="Windows Live" clId="Web-{8FB57F55-9D84-459A-8C9A-79F0295A2AC5}" dt="2022-10-02T21:54:19.911" v="1320" actId="20577"/>
        <pc:sldMkLst>
          <pc:docMk/>
          <pc:sldMk cId="3425123377" sldId="262"/>
        </pc:sldMkLst>
        <pc:spChg chg="mod">
          <ac:chgData name="Lucien Duquette" userId="a9b1a97534b6cfc2" providerId="Windows Live" clId="Web-{8FB57F55-9D84-459A-8C9A-79F0295A2AC5}" dt="2022-10-02T21:46:34.581" v="1116" actId="20577"/>
          <ac:spMkLst>
            <pc:docMk/>
            <pc:sldMk cId="3425123377" sldId="262"/>
            <ac:spMk id="2" creationId="{B1622645-BFF2-DDA8-1E9D-B82D876BF249}"/>
          </ac:spMkLst>
        </pc:spChg>
        <pc:spChg chg="mod">
          <ac:chgData name="Lucien Duquette" userId="a9b1a97534b6cfc2" providerId="Windows Live" clId="Web-{8FB57F55-9D84-459A-8C9A-79F0295A2AC5}" dt="2022-10-02T21:54:19.911" v="1320" actId="20577"/>
          <ac:spMkLst>
            <pc:docMk/>
            <pc:sldMk cId="3425123377" sldId="262"/>
            <ac:spMk id="3" creationId="{44109F58-67BB-01EA-9A93-8FD28817F4AA}"/>
          </ac:spMkLst>
        </pc:spChg>
      </pc:sldChg>
      <pc:sldChg chg="modSp new ord">
        <pc:chgData name="Lucien Duquette" userId="a9b1a97534b6cfc2" providerId="Windows Live" clId="Web-{8FB57F55-9D84-459A-8C9A-79F0295A2AC5}" dt="2022-10-02T22:11:28.961" v="1631" actId="20577"/>
        <pc:sldMkLst>
          <pc:docMk/>
          <pc:sldMk cId="2810652645" sldId="263"/>
        </pc:sldMkLst>
        <pc:spChg chg="mod">
          <ac:chgData name="Lucien Duquette" userId="a9b1a97534b6cfc2" providerId="Windows Live" clId="Web-{8FB57F55-9D84-459A-8C9A-79F0295A2AC5}" dt="2022-10-02T21:55:29.663" v="1338" actId="20577"/>
          <ac:spMkLst>
            <pc:docMk/>
            <pc:sldMk cId="2810652645" sldId="263"/>
            <ac:spMk id="2" creationId="{CF85DC38-2D00-9C55-B73B-8D0F29458834}"/>
          </ac:spMkLst>
        </pc:spChg>
        <pc:spChg chg="mod">
          <ac:chgData name="Lucien Duquette" userId="a9b1a97534b6cfc2" providerId="Windows Live" clId="Web-{8FB57F55-9D84-459A-8C9A-79F0295A2AC5}" dt="2022-10-02T22:11:28.961" v="1631" actId="20577"/>
          <ac:spMkLst>
            <pc:docMk/>
            <pc:sldMk cId="2810652645" sldId="263"/>
            <ac:spMk id="3" creationId="{2390F11C-7D2C-CBEB-BDE2-93E49113DB9E}"/>
          </ac:spMkLst>
        </pc:spChg>
      </pc:sldChg>
      <pc:sldChg chg="modSp new ord">
        <pc:chgData name="Lucien Duquette" userId="a9b1a97534b6cfc2" providerId="Windows Live" clId="Web-{8FB57F55-9D84-459A-8C9A-79F0295A2AC5}" dt="2022-10-02T22:14:01.888" v="1672"/>
        <pc:sldMkLst>
          <pc:docMk/>
          <pc:sldMk cId="3063749441" sldId="264"/>
        </pc:sldMkLst>
        <pc:spChg chg="mod">
          <ac:chgData name="Lucien Duquette" userId="a9b1a97534b6cfc2" providerId="Windows Live" clId="Web-{8FB57F55-9D84-459A-8C9A-79F0295A2AC5}" dt="2022-10-02T22:12:03.915" v="1638" actId="20577"/>
          <ac:spMkLst>
            <pc:docMk/>
            <pc:sldMk cId="3063749441" sldId="264"/>
            <ac:spMk id="2" creationId="{863CC6C4-8028-0A9D-61FE-E577DAC35E0E}"/>
          </ac:spMkLst>
        </pc:spChg>
        <pc:spChg chg="mod">
          <ac:chgData name="Lucien Duquette" userId="a9b1a97534b6cfc2" providerId="Windows Live" clId="Web-{8FB57F55-9D84-459A-8C9A-79F0295A2AC5}" dt="2022-10-02T22:13:54.950" v="1669" actId="20577"/>
          <ac:spMkLst>
            <pc:docMk/>
            <pc:sldMk cId="3063749441" sldId="264"/>
            <ac:spMk id="3" creationId="{8B85867A-39FD-F1EC-8C40-CA4403212123}"/>
          </ac:spMkLst>
        </pc:spChg>
      </pc:sldChg>
      <pc:sldChg chg="modSp new ord">
        <pc:chgData name="Lucien Duquette" userId="a9b1a97534b6cfc2" providerId="Windows Live" clId="Web-{8FB57F55-9D84-459A-8C9A-79F0295A2AC5}" dt="2022-10-02T22:18:37.678" v="1788" actId="20577"/>
        <pc:sldMkLst>
          <pc:docMk/>
          <pc:sldMk cId="2472205440" sldId="265"/>
        </pc:sldMkLst>
        <pc:spChg chg="mod">
          <ac:chgData name="Lucien Duquette" userId="a9b1a97534b6cfc2" providerId="Windows Live" clId="Web-{8FB57F55-9D84-459A-8C9A-79F0295A2AC5}" dt="2022-10-02T22:14:25.295" v="1680" actId="20577"/>
          <ac:spMkLst>
            <pc:docMk/>
            <pc:sldMk cId="2472205440" sldId="265"/>
            <ac:spMk id="2" creationId="{BE6F53D0-2FA6-694A-7E06-E63AFB1AFD25}"/>
          </ac:spMkLst>
        </pc:spChg>
        <pc:spChg chg="mod">
          <ac:chgData name="Lucien Duquette" userId="a9b1a97534b6cfc2" providerId="Windows Live" clId="Web-{8FB57F55-9D84-459A-8C9A-79F0295A2AC5}" dt="2022-10-02T22:18:37.678" v="1788" actId="20577"/>
          <ac:spMkLst>
            <pc:docMk/>
            <pc:sldMk cId="2472205440" sldId="265"/>
            <ac:spMk id="3" creationId="{DF3467C7-2063-FB04-91D6-8EB306BC6EC2}"/>
          </ac:spMkLst>
        </pc:spChg>
      </pc:sldChg>
      <pc:sldChg chg="modSp new ord">
        <pc:chgData name="Lucien Duquette" userId="a9b1a97534b6cfc2" providerId="Windows Live" clId="Web-{8FB57F55-9D84-459A-8C9A-79F0295A2AC5}" dt="2022-10-02T22:24:50.870" v="1990" actId="20577"/>
        <pc:sldMkLst>
          <pc:docMk/>
          <pc:sldMk cId="44121105" sldId="266"/>
        </pc:sldMkLst>
        <pc:spChg chg="mod">
          <ac:chgData name="Lucien Duquette" userId="a9b1a97534b6cfc2" providerId="Windows Live" clId="Web-{8FB57F55-9D84-459A-8C9A-79F0295A2AC5}" dt="2022-10-02T22:18:49.897" v="1793" actId="20577"/>
          <ac:spMkLst>
            <pc:docMk/>
            <pc:sldMk cId="44121105" sldId="266"/>
            <ac:spMk id="2" creationId="{4469D719-C3C8-6D14-5DA9-D8A6AED6873F}"/>
          </ac:spMkLst>
        </pc:spChg>
        <pc:spChg chg="mod">
          <ac:chgData name="Lucien Duquette" userId="a9b1a97534b6cfc2" providerId="Windows Live" clId="Web-{8FB57F55-9D84-459A-8C9A-79F0295A2AC5}" dt="2022-10-02T22:24:50.870" v="1990" actId="20577"/>
          <ac:spMkLst>
            <pc:docMk/>
            <pc:sldMk cId="44121105" sldId="266"/>
            <ac:spMk id="3" creationId="{83009335-14DA-7F11-7461-87D5C9FDA96C}"/>
          </ac:spMkLst>
        </pc:spChg>
      </pc:sldChg>
      <pc:sldChg chg="modSp new ord">
        <pc:chgData name="Lucien Duquette" userId="a9b1a97534b6cfc2" providerId="Windows Live" clId="Web-{8FB57F55-9D84-459A-8C9A-79F0295A2AC5}" dt="2022-10-02T22:54:36.007" v="2677" actId="20577"/>
        <pc:sldMkLst>
          <pc:docMk/>
          <pc:sldMk cId="232858163" sldId="267"/>
        </pc:sldMkLst>
        <pc:spChg chg="mod">
          <ac:chgData name="Lucien Duquette" userId="a9b1a97534b6cfc2" providerId="Windows Live" clId="Web-{8FB57F55-9D84-459A-8C9A-79F0295A2AC5}" dt="2022-10-02T22:25:12.074" v="1996" actId="20577"/>
          <ac:spMkLst>
            <pc:docMk/>
            <pc:sldMk cId="232858163" sldId="267"/>
            <ac:spMk id="2" creationId="{5428E85D-EE7F-DC52-AC8A-072EBB9EC715}"/>
          </ac:spMkLst>
        </pc:spChg>
        <pc:spChg chg="mod">
          <ac:chgData name="Lucien Duquette" userId="a9b1a97534b6cfc2" providerId="Windows Live" clId="Web-{8FB57F55-9D84-459A-8C9A-79F0295A2AC5}" dt="2022-10-02T22:54:36.007" v="2677" actId="20577"/>
          <ac:spMkLst>
            <pc:docMk/>
            <pc:sldMk cId="232858163" sldId="267"/>
            <ac:spMk id="3" creationId="{904C1B34-7F00-6A2F-8DDE-B9DA58A85D0E}"/>
          </ac:spMkLst>
        </pc:spChg>
      </pc:sldChg>
      <pc:sldChg chg="modSp new">
        <pc:chgData name="Lucien Duquette" userId="a9b1a97534b6cfc2" providerId="Windows Live" clId="Web-{8FB57F55-9D84-459A-8C9A-79F0295A2AC5}" dt="2022-10-02T23:09:12.825" v="3064" actId="20577"/>
        <pc:sldMkLst>
          <pc:docMk/>
          <pc:sldMk cId="2422611527" sldId="268"/>
        </pc:sldMkLst>
        <pc:spChg chg="mod">
          <ac:chgData name="Lucien Duquette" userId="a9b1a97534b6cfc2" providerId="Windows Live" clId="Web-{8FB57F55-9D84-459A-8C9A-79F0295A2AC5}" dt="2022-10-02T22:42:34.698" v="2266" actId="20577"/>
          <ac:spMkLst>
            <pc:docMk/>
            <pc:sldMk cId="2422611527" sldId="268"/>
            <ac:spMk id="2" creationId="{05144C1D-DA2C-BA01-A027-B2D2E40BDE9C}"/>
          </ac:spMkLst>
        </pc:spChg>
        <pc:spChg chg="mod">
          <ac:chgData name="Lucien Duquette" userId="a9b1a97534b6cfc2" providerId="Windows Live" clId="Web-{8FB57F55-9D84-459A-8C9A-79F0295A2AC5}" dt="2022-10-02T23:09:12.825" v="3064" actId="20577"/>
          <ac:spMkLst>
            <pc:docMk/>
            <pc:sldMk cId="2422611527" sldId="268"/>
            <ac:spMk id="3" creationId="{0DBAB131-2FB3-313C-5AF7-4E0431CE4750}"/>
          </ac:spMkLst>
        </pc:spChg>
      </pc:sldChg>
      <pc:sldChg chg="modSp new">
        <pc:chgData name="Lucien Duquette" userId="a9b1a97534b6cfc2" providerId="Windows Live" clId="Web-{8FB57F55-9D84-459A-8C9A-79F0295A2AC5}" dt="2022-10-02T23:00:48.285" v="2854" actId="20577"/>
        <pc:sldMkLst>
          <pc:docMk/>
          <pc:sldMk cId="2544183754" sldId="269"/>
        </pc:sldMkLst>
        <pc:spChg chg="mod">
          <ac:chgData name="Lucien Duquette" userId="a9b1a97534b6cfc2" providerId="Windows Live" clId="Web-{8FB57F55-9D84-459A-8C9A-79F0295A2AC5}" dt="2022-10-02T22:54:58.164" v="2688" actId="20577"/>
          <ac:spMkLst>
            <pc:docMk/>
            <pc:sldMk cId="2544183754" sldId="269"/>
            <ac:spMk id="2" creationId="{EA2D62B0-8AE9-0B01-0038-33164958F5B7}"/>
          </ac:spMkLst>
        </pc:spChg>
        <pc:spChg chg="mod">
          <ac:chgData name="Lucien Duquette" userId="a9b1a97534b6cfc2" providerId="Windows Live" clId="Web-{8FB57F55-9D84-459A-8C9A-79F0295A2AC5}" dt="2022-10-02T23:00:48.285" v="2854" actId="20577"/>
          <ac:spMkLst>
            <pc:docMk/>
            <pc:sldMk cId="2544183754" sldId="269"/>
            <ac:spMk id="3" creationId="{7463915D-668E-24A6-2F2F-C992B4092C90}"/>
          </ac:spMkLst>
        </pc:spChg>
      </pc:sldChg>
      <pc:sldChg chg="modSp new">
        <pc:chgData name="Lucien Duquette" userId="a9b1a97534b6cfc2" providerId="Windows Live" clId="Web-{8FB57F55-9D84-459A-8C9A-79F0295A2AC5}" dt="2022-10-02T23:17:29.128" v="3257" actId="20577"/>
        <pc:sldMkLst>
          <pc:docMk/>
          <pc:sldMk cId="830420653" sldId="270"/>
        </pc:sldMkLst>
        <pc:spChg chg="mod">
          <ac:chgData name="Lucien Duquette" userId="a9b1a97534b6cfc2" providerId="Windows Live" clId="Web-{8FB57F55-9D84-459A-8C9A-79F0295A2AC5}" dt="2022-10-02T23:01:02.473" v="2858" actId="20577"/>
          <ac:spMkLst>
            <pc:docMk/>
            <pc:sldMk cId="830420653" sldId="270"/>
            <ac:spMk id="2" creationId="{673D501B-F677-C699-6005-570464126945}"/>
          </ac:spMkLst>
        </pc:spChg>
        <pc:spChg chg="mod">
          <ac:chgData name="Lucien Duquette" userId="a9b1a97534b6cfc2" providerId="Windows Live" clId="Web-{8FB57F55-9D84-459A-8C9A-79F0295A2AC5}" dt="2022-10-02T23:17:29.128" v="3257" actId="20577"/>
          <ac:spMkLst>
            <pc:docMk/>
            <pc:sldMk cId="830420653" sldId="270"/>
            <ac:spMk id="3" creationId="{596F6472-CE46-6E78-0A21-54341C320051}"/>
          </ac:spMkLst>
        </pc:spChg>
      </pc:sldChg>
      <pc:sldMasterChg chg="del delSldLayout">
        <pc:chgData name="Lucien Duquette" userId="a9b1a97534b6cfc2" providerId="Windows Live" clId="Web-{8FB57F55-9D84-459A-8C9A-79F0295A2AC5}" dt="2022-10-02T17:11:36.022" v="32"/>
        <pc:sldMasterMkLst>
          <pc:docMk/>
          <pc:sldMasterMk cId="2460954070" sldId="2147483660"/>
        </pc:sldMasterMkLst>
        <pc:sldLayoutChg chg="del">
          <pc:chgData name="Lucien Duquette" userId="a9b1a97534b6cfc2" providerId="Windows Live" clId="Web-{8FB57F55-9D84-459A-8C9A-79F0295A2AC5}" dt="2022-10-02T17:11:36.022" v="32"/>
          <pc:sldLayoutMkLst>
            <pc:docMk/>
            <pc:sldMasterMk cId="2460954070" sldId="2147483660"/>
            <pc:sldLayoutMk cId="2385387890" sldId="2147483661"/>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949138452" sldId="2147483662"/>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2591524520" sldId="2147483663"/>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1203092039" sldId="2147483664"/>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3733172339" sldId="2147483665"/>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3210312558" sldId="2147483666"/>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3146388984" sldId="2147483667"/>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3171841454" sldId="2147483668"/>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1718958274" sldId="2147483669"/>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2202905451" sldId="2147483670"/>
          </pc:sldLayoutMkLst>
        </pc:sldLayoutChg>
        <pc:sldLayoutChg chg="del">
          <pc:chgData name="Lucien Duquette" userId="a9b1a97534b6cfc2" providerId="Windows Live" clId="Web-{8FB57F55-9D84-459A-8C9A-79F0295A2AC5}" dt="2022-10-02T17:11:36.022" v="32"/>
          <pc:sldLayoutMkLst>
            <pc:docMk/>
            <pc:sldMasterMk cId="2460954070" sldId="2147483660"/>
            <pc:sldLayoutMk cId="3479445657" sldId="2147483671"/>
          </pc:sldLayoutMkLst>
        </pc:sldLayoutChg>
      </pc:sldMasterChg>
      <pc:sldMasterChg chg="add del addSldLayout delSldLayout modSldLayout">
        <pc:chgData name="Lucien Duquette" userId="a9b1a97534b6cfc2" providerId="Windows Live" clId="Web-{8FB57F55-9D84-459A-8C9A-79F0295A2AC5}" dt="2022-10-02T17:18:01.877" v="68"/>
        <pc:sldMasterMkLst>
          <pc:docMk/>
          <pc:sldMasterMk cId="591926649" sldId="2147483672"/>
        </pc:sldMasterMkLst>
        <pc:sldLayoutChg chg="add del mod replId">
          <pc:chgData name="Lucien Duquette" userId="a9b1a97534b6cfc2" providerId="Windows Live" clId="Web-{8FB57F55-9D84-459A-8C9A-79F0295A2AC5}" dt="2022-10-02T17:18:01.877" v="68"/>
          <pc:sldLayoutMkLst>
            <pc:docMk/>
            <pc:sldMasterMk cId="591926649" sldId="2147483672"/>
            <pc:sldLayoutMk cId="680879943" sldId="2147483673"/>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479600236" sldId="2147483674"/>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460920896" sldId="2147483675"/>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1721912025" sldId="2147483676"/>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3127484073" sldId="2147483677"/>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1613465325" sldId="2147483678"/>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1490683325" sldId="2147483679"/>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3524961189" sldId="2147483680"/>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2649536752" sldId="2147483681"/>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4742939" sldId="2147483682"/>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1382363251" sldId="2147483683"/>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3956593497" sldId="2147483684"/>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3689384179" sldId="2147483685"/>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3840097136" sldId="2147483686"/>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3846110726" sldId="2147483687"/>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2670700723" sldId="2147483688"/>
          </pc:sldLayoutMkLst>
        </pc:sldLayoutChg>
        <pc:sldLayoutChg chg="add del mod replId">
          <pc:chgData name="Lucien Duquette" userId="a9b1a97534b6cfc2" providerId="Windows Live" clId="Web-{8FB57F55-9D84-459A-8C9A-79F0295A2AC5}" dt="2022-10-02T17:18:01.877" v="68"/>
          <pc:sldLayoutMkLst>
            <pc:docMk/>
            <pc:sldMasterMk cId="591926649" sldId="2147483672"/>
            <pc:sldLayoutMk cId="1232728185" sldId="2147483689"/>
          </pc:sldLayoutMkLst>
        </pc:sldLayoutChg>
      </pc:sldMasterChg>
      <pc:sldMasterChg chg="add del addSldLayout delSldLayout modSldLayout">
        <pc:chgData name="Lucien Duquette" userId="a9b1a97534b6cfc2" providerId="Windows Live" clId="Web-{8FB57F55-9D84-459A-8C9A-79F0295A2AC5}" dt="2022-10-02T17:18:10.596" v="69"/>
        <pc:sldMasterMkLst>
          <pc:docMk/>
          <pc:sldMasterMk cId="2739270440" sldId="2147483690"/>
        </pc:sldMasterMkLst>
        <pc:sldLayoutChg chg="add del mod replId">
          <pc:chgData name="Lucien Duquette" userId="a9b1a97534b6cfc2" providerId="Windows Live" clId="Web-{8FB57F55-9D84-459A-8C9A-79F0295A2AC5}" dt="2022-10-02T17:18:10.596" v="69"/>
          <pc:sldLayoutMkLst>
            <pc:docMk/>
            <pc:sldMasterMk cId="2739270440" sldId="2147483690"/>
            <pc:sldLayoutMk cId="3198095129" sldId="2147483691"/>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4111580020" sldId="2147483692"/>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96611893" sldId="2147483693"/>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165684090" sldId="2147483694"/>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3945137057" sldId="2147483695"/>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1156466739" sldId="2147483696"/>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2122490524" sldId="2147483697"/>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3527145198" sldId="2147483698"/>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1180699765" sldId="2147483699"/>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2125107326" sldId="2147483700"/>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1994546234" sldId="2147483701"/>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1226800328" sldId="2147483702"/>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2052215331" sldId="2147483703"/>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3721938751" sldId="2147483704"/>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1001859184" sldId="2147483705"/>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3883410361" sldId="2147483706"/>
          </pc:sldLayoutMkLst>
        </pc:sldLayoutChg>
        <pc:sldLayoutChg chg="add del mod replId">
          <pc:chgData name="Lucien Duquette" userId="a9b1a97534b6cfc2" providerId="Windows Live" clId="Web-{8FB57F55-9D84-459A-8C9A-79F0295A2AC5}" dt="2022-10-02T17:18:10.596" v="69"/>
          <pc:sldLayoutMkLst>
            <pc:docMk/>
            <pc:sldMasterMk cId="2739270440" sldId="2147483690"/>
            <pc:sldLayoutMk cId="219972037" sldId="2147483707"/>
          </pc:sldLayoutMkLst>
        </pc:sldLayoutChg>
      </pc:sldMasterChg>
      <pc:sldMasterChg chg="add addSldLayout modSldLayout">
        <pc:chgData name="Lucien Duquette" userId="a9b1a97534b6cfc2" providerId="Windows Live" clId="Web-{8FB57F55-9D84-459A-8C9A-79F0295A2AC5}" dt="2022-10-02T17:18:10.596" v="69"/>
        <pc:sldMasterMkLst>
          <pc:docMk/>
          <pc:sldMasterMk cId="660328631" sldId="2147483708"/>
        </pc:sldMasterMkLst>
        <pc:sldLayoutChg chg="add mod replId">
          <pc:chgData name="Lucien Duquette" userId="a9b1a97534b6cfc2" providerId="Windows Live" clId="Web-{8FB57F55-9D84-459A-8C9A-79F0295A2AC5}" dt="2022-10-02T17:18:10.596" v="69"/>
          <pc:sldLayoutMkLst>
            <pc:docMk/>
            <pc:sldMasterMk cId="660328631" sldId="2147483708"/>
            <pc:sldLayoutMk cId="165745608" sldId="2147483709"/>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91680036" sldId="2147483710"/>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401327375" sldId="2147483711"/>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238174221" sldId="2147483712"/>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3423966155" sldId="2147483713"/>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2274486281" sldId="2147483714"/>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262094699" sldId="2147483715"/>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2616177316" sldId="2147483716"/>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324402725" sldId="2147483717"/>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3698269763" sldId="2147483718"/>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3255659540" sldId="2147483719"/>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2772111081" sldId="2147483720"/>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3260717706" sldId="2147483721"/>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714047719" sldId="2147483722"/>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297757275" sldId="2147483723"/>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4257626975" sldId="2147483724"/>
          </pc:sldLayoutMkLst>
        </pc:sldLayoutChg>
        <pc:sldLayoutChg chg="add mod replId">
          <pc:chgData name="Lucien Duquette" userId="a9b1a97534b6cfc2" providerId="Windows Live" clId="Web-{8FB57F55-9D84-459A-8C9A-79F0295A2AC5}" dt="2022-10-02T17:18:10.596" v="69"/>
          <pc:sldLayoutMkLst>
            <pc:docMk/>
            <pc:sldMasterMk cId="660328631" sldId="2147483708"/>
            <pc:sldLayoutMk cId="1295484584" sldId="2147483725"/>
          </pc:sldLayoutMkLst>
        </pc:sldLayoutChg>
      </pc:sldMasterChg>
    </pc:docChg>
  </pc:docChgLst>
  <pc:docChgLst>
    <pc:chgData name="Lucien Duquette" userId="a9b1a97534b6cfc2" providerId="Windows Live" clId="Web-{7E366385-92CD-4B4B-8534-B4C349B0589A}"/>
    <pc:docChg chg="addSld delSld modSld sldOrd">
      <pc:chgData name="Lucien Duquette" userId="a9b1a97534b6cfc2" providerId="Windows Live" clId="Web-{7E366385-92CD-4B4B-8534-B4C349B0589A}" dt="2022-10-09T19:15:38.904" v="3143" actId="14100"/>
      <pc:docMkLst>
        <pc:docMk/>
      </pc:docMkLst>
      <pc:sldChg chg="modSp">
        <pc:chgData name="Lucien Duquette" userId="a9b1a97534b6cfc2" providerId="Windows Live" clId="Web-{7E366385-92CD-4B4B-8534-B4C349B0589A}" dt="2022-10-09T14:38:10.612" v="0" actId="1076"/>
        <pc:sldMkLst>
          <pc:docMk/>
          <pc:sldMk cId="150316444" sldId="257"/>
        </pc:sldMkLst>
        <pc:spChg chg="mod">
          <ac:chgData name="Lucien Duquette" userId="a9b1a97534b6cfc2" providerId="Windows Live" clId="Web-{7E366385-92CD-4B4B-8534-B4C349B0589A}" dt="2022-10-09T14:38:10.612" v="0" actId="1076"/>
          <ac:spMkLst>
            <pc:docMk/>
            <pc:sldMk cId="150316444" sldId="257"/>
            <ac:spMk id="2" creationId="{CC2DB2BE-1687-1842-D100-A38354EFDA08}"/>
          </ac:spMkLst>
        </pc:spChg>
      </pc:sldChg>
      <pc:sldChg chg="modSp">
        <pc:chgData name="Lucien Duquette" userId="a9b1a97534b6cfc2" providerId="Windows Live" clId="Web-{7E366385-92CD-4B4B-8534-B4C349B0589A}" dt="2022-10-09T14:59:49.141" v="261" actId="1076"/>
        <pc:sldMkLst>
          <pc:docMk/>
          <pc:sldMk cId="627487452" sldId="258"/>
        </pc:sldMkLst>
        <pc:spChg chg="mod">
          <ac:chgData name="Lucien Duquette" userId="a9b1a97534b6cfc2" providerId="Windows Live" clId="Web-{7E366385-92CD-4B4B-8534-B4C349B0589A}" dt="2022-10-09T14:59:49.141" v="261" actId="1076"/>
          <ac:spMkLst>
            <pc:docMk/>
            <pc:sldMk cId="627487452" sldId="258"/>
            <ac:spMk id="2" creationId="{64F12E25-2208-4A5D-0985-AACFC5951AC4}"/>
          </ac:spMkLst>
        </pc:spChg>
        <pc:spChg chg="mod">
          <ac:chgData name="Lucien Duquette" userId="a9b1a97534b6cfc2" providerId="Windows Live" clId="Web-{7E366385-92CD-4B4B-8534-B4C349B0589A}" dt="2022-10-09T14:59:33.797" v="259" actId="1076"/>
          <ac:spMkLst>
            <pc:docMk/>
            <pc:sldMk cId="627487452" sldId="258"/>
            <ac:spMk id="3" creationId="{F8104637-1EFA-0B4B-E390-975BE0869C99}"/>
          </ac:spMkLst>
        </pc:spChg>
      </pc:sldChg>
      <pc:sldChg chg="modSp">
        <pc:chgData name="Lucien Duquette" userId="a9b1a97534b6cfc2" providerId="Windows Live" clId="Web-{7E366385-92CD-4B4B-8534-B4C349B0589A}" dt="2022-10-09T14:48:00.827" v="196" actId="1076"/>
        <pc:sldMkLst>
          <pc:docMk/>
          <pc:sldMk cId="2771230602" sldId="259"/>
        </pc:sldMkLst>
        <pc:spChg chg="mod">
          <ac:chgData name="Lucien Duquette" userId="a9b1a97534b6cfc2" providerId="Windows Live" clId="Web-{7E366385-92CD-4B4B-8534-B4C349B0589A}" dt="2022-10-09T14:48:00.827" v="196" actId="1076"/>
          <ac:spMkLst>
            <pc:docMk/>
            <pc:sldMk cId="2771230602" sldId="259"/>
            <ac:spMk id="2" creationId="{319945D9-79D2-CD6D-B126-C26E4B7B5164}"/>
          </ac:spMkLst>
        </pc:spChg>
        <pc:spChg chg="mod">
          <ac:chgData name="Lucien Duquette" userId="a9b1a97534b6cfc2" providerId="Windows Live" clId="Web-{7E366385-92CD-4B4B-8534-B4C349B0589A}" dt="2022-10-09T14:47:54.374" v="195" actId="1076"/>
          <ac:spMkLst>
            <pc:docMk/>
            <pc:sldMk cId="2771230602" sldId="259"/>
            <ac:spMk id="3" creationId="{71B27CB9-59E5-F68F-763D-3B53AECD5854}"/>
          </ac:spMkLst>
        </pc:spChg>
      </pc:sldChg>
      <pc:sldChg chg="delSp modSp">
        <pc:chgData name="Lucien Duquette" userId="a9b1a97534b6cfc2" providerId="Windows Live" clId="Web-{7E366385-92CD-4B4B-8534-B4C349B0589A}" dt="2022-10-09T14:59:13.280" v="257" actId="1076"/>
        <pc:sldMkLst>
          <pc:docMk/>
          <pc:sldMk cId="1187992078" sldId="260"/>
        </pc:sldMkLst>
        <pc:spChg chg="mod">
          <ac:chgData name="Lucien Duquette" userId="a9b1a97534b6cfc2" providerId="Windows Live" clId="Web-{7E366385-92CD-4B4B-8534-B4C349B0589A}" dt="2022-10-09T14:59:13.280" v="257" actId="1076"/>
          <ac:spMkLst>
            <pc:docMk/>
            <pc:sldMk cId="1187992078" sldId="260"/>
            <ac:spMk id="2" creationId="{B034F470-7D66-0CC6-1CC2-AAE9EDF9FCF3}"/>
          </ac:spMkLst>
        </pc:spChg>
        <pc:spChg chg="mod">
          <ac:chgData name="Lucien Duquette" userId="a9b1a97534b6cfc2" providerId="Windows Live" clId="Web-{7E366385-92CD-4B4B-8534-B4C349B0589A}" dt="2022-10-09T14:58:50.936" v="255" actId="20577"/>
          <ac:spMkLst>
            <pc:docMk/>
            <pc:sldMk cId="1187992078" sldId="260"/>
            <ac:spMk id="3" creationId="{F270D434-C895-70A9-2EFD-65A55A8C1D7D}"/>
          </ac:spMkLst>
        </pc:spChg>
        <pc:spChg chg="del">
          <ac:chgData name="Lucien Duquette" userId="a9b1a97534b6cfc2" providerId="Windows Live" clId="Web-{7E366385-92CD-4B4B-8534-B4C349B0589A}" dt="2022-10-09T14:59:04.858" v="256"/>
          <ac:spMkLst>
            <pc:docMk/>
            <pc:sldMk cId="1187992078" sldId="260"/>
            <ac:spMk id="6" creationId="{D66EAFF2-D02A-06AB-9AD9-50204491BB15}"/>
          </ac:spMkLst>
        </pc:spChg>
      </pc:sldChg>
      <pc:sldChg chg="modSp">
        <pc:chgData name="Lucien Duquette" userId="a9b1a97534b6cfc2" providerId="Windows Live" clId="Web-{7E366385-92CD-4B4B-8534-B4C349B0589A}" dt="2022-10-09T15:28:24.023" v="649" actId="20577"/>
        <pc:sldMkLst>
          <pc:docMk/>
          <pc:sldMk cId="1944486206" sldId="261"/>
        </pc:sldMkLst>
        <pc:spChg chg="mod">
          <ac:chgData name="Lucien Duquette" userId="a9b1a97534b6cfc2" providerId="Windows Live" clId="Web-{7E366385-92CD-4B4B-8534-B4C349B0589A}" dt="2022-10-09T15:28:24.023" v="649" actId="20577"/>
          <ac:spMkLst>
            <pc:docMk/>
            <pc:sldMk cId="1944486206" sldId="261"/>
            <ac:spMk id="3" creationId="{26CC05CF-5F2B-F96B-4B58-0FB9B2C30EEE}"/>
          </ac:spMkLst>
        </pc:spChg>
      </pc:sldChg>
      <pc:sldChg chg="addSp modSp">
        <pc:chgData name="Lucien Duquette" userId="a9b1a97534b6cfc2" providerId="Windows Live" clId="Web-{7E366385-92CD-4B4B-8534-B4C349B0589A}" dt="2022-10-09T18:02:07.402" v="3006" actId="1076"/>
        <pc:sldMkLst>
          <pc:docMk/>
          <pc:sldMk cId="3425123377" sldId="262"/>
        </pc:sldMkLst>
        <pc:spChg chg="mod">
          <ac:chgData name="Lucien Duquette" userId="a9b1a97534b6cfc2" providerId="Windows Live" clId="Web-{7E366385-92CD-4B4B-8534-B4C349B0589A}" dt="2022-10-09T18:02:07.402" v="3006" actId="1076"/>
          <ac:spMkLst>
            <pc:docMk/>
            <pc:sldMk cId="3425123377" sldId="262"/>
            <ac:spMk id="3" creationId="{44109F58-67BB-01EA-9A93-8FD28817F4AA}"/>
          </ac:spMkLst>
        </pc:spChg>
        <pc:spChg chg="add mod">
          <ac:chgData name="Lucien Duquette" userId="a9b1a97534b6cfc2" providerId="Windows Live" clId="Web-{7E366385-92CD-4B4B-8534-B4C349B0589A}" dt="2022-10-09T18:02:01.339" v="3005" actId="1076"/>
          <ac:spMkLst>
            <pc:docMk/>
            <pc:sldMk cId="3425123377" sldId="262"/>
            <ac:spMk id="4" creationId="{4DD0A699-0852-D479-0E3E-8202D3EAA72F}"/>
          </ac:spMkLst>
        </pc:spChg>
      </pc:sldChg>
      <pc:sldChg chg="ord">
        <pc:chgData name="Lucien Duquette" userId="a9b1a97534b6cfc2" providerId="Windows Live" clId="Web-{7E366385-92CD-4B4B-8534-B4C349B0589A}" dt="2022-10-09T16:46:13.850" v="1515"/>
        <pc:sldMkLst>
          <pc:docMk/>
          <pc:sldMk cId="3063749441" sldId="264"/>
        </pc:sldMkLst>
      </pc:sldChg>
      <pc:sldChg chg="modSp ord">
        <pc:chgData name="Lucien Duquette" userId="a9b1a97534b6cfc2" providerId="Windows Live" clId="Web-{7E366385-92CD-4B4B-8534-B4C349B0589A}" dt="2022-10-09T16:52:15.849" v="1593" actId="20577"/>
        <pc:sldMkLst>
          <pc:docMk/>
          <pc:sldMk cId="2472205440" sldId="265"/>
        </pc:sldMkLst>
        <pc:spChg chg="mod">
          <ac:chgData name="Lucien Duquette" userId="a9b1a97534b6cfc2" providerId="Windows Live" clId="Web-{7E366385-92CD-4B4B-8534-B4C349B0589A}" dt="2022-10-09T16:48:21.355" v="1531" actId="1076"/>
          <ac:spMkLst>
            <pc:docMk/>
            <pc:sldMk cId="2472205440" sldId="265"/>
            <ac:spMk id="2" creationId="{BE6F53D0-2FA6-694A-7E06-E63AFB1AFD25}"/>
          </ac:spMkLst>
        </pc:spChg>
        <pc:spChg chg="mod">
          <ac:chgData name="Lucien Duquette" userId="a9b1a97534b6cfc2" providerId="Windows Live" clId="Web-{7E366385-92CD-4B4B-8534-B4C349B0589A}" dt="2022-10-09T16:52:15.849" v="1593" actId="20577"/>
          <ac:spMkLst>
            <pc:docMk/>
            <pc:sldMk cId="2472205440" sldId="265"/>
            <ac:spMk id="3" creationId="{DF3467C7-2063-FB04-91D6-8EB306BC6EC2}"/>
          </ac:spMkLst>
        </pc:spChg>
      </pc:sldChg>
      <pc:sldChg chg="modSp">
        <pc:chgData name="Lucien Duquette" userId="a9b1a97534b6cfc2" providerId="Windows Live" clId="Web-{7E366385-92CD-4B4B-8534-B4C349B0589A}" dt="2022-10-09T17:30:13.404" v="2398" actId="20577"/>
        <pc:sldMkLst>
          <pc:docMk/>
          <pc:sldMk cId="232858163" sldId="267"/>
        </pc:sldMkLst>
        <pc:spChg chg="mod">
          <ac:chgData name="Lucien Duquette" userId="a9b1a97534b6cfc2" providerId="Windows Live" clId="Web-{7E366385-92CD-4B4B-8534-B4C349B0589A}" dt="2022-10-09T17:10:48.723" v="1961" actId="20577"/>
          <ac:spMkLst>
            <pc:docMk/>
            <pc:sldMk cId="232858163" sldId="267"/>
            <ac:spMk id="2" creationId="{5428E85D-EE7F-DC52-AC8A-072EBB9EC715}"/>
          </ac:spMkLst>
        </pc:spChg>
        <pc:spChg chg="mod">
          <ac:chgData name="Lucien Duquette" userId="a9b1a97534b6cfc2" providerId="Windows Live" clId="Web-{7E366385-92CD-4B4B-8534-B4C349B0589A}" dt="2022-10-09T17:30:13.404" v="2398" actId="20577"/>
          <ac:spMkLst>
            <pc:docMk/>
            <pc:sldMk cId="232858163" sldId="267"/>
            <ac:spMk id="3" creationId="{904C1B34-7F00-6A2F-8DDE-B9DA58A85D0E}"/>
          </ac:spMkLst>
        </pc:spChg>
      </pc:sldChg>
      <pc:sldChg chg="modSp ord">
        <pc:chgData name="Lucien Duquette" userId="a9b1a97534b6cfc2" providerId="Windows Live" clId="Web-{7E366385-92CD-4B4B-8534-B4C349B0589A}" dt="2022-10-09T17:07:35.934" v="1845" actId="1076"/>
        <pc:sldMkLst>
          <pc:docMk/>
          <pc:sldMk cId="2422611527" sldId="268"/>
        </pc:sldMkLst>
        <pc:spChg chg="mod">
          <ac:chgData name="Lucien Duquette" userId="a9b1a97534b6cfc2" providerId="Windows Live" clId="Web-{7E366385-92CD-4B4B-8534-B4C349B0589A}" dt="2022-10-09T17:07:35.934" v="1845" actId="1076"/>
          <ac:spMkLst>
            <pc:docMk/>
            <pc:sldMk cId="2422611527" sldId="268"/>
            <ac:spMk id="2" creationId="{05144C1D-DA2C-BA01-A027-B2D2E40BDE9C}"/>
          </ac:spMkLst>
        </pc:spChg>
        <pc:spChg chg="mod">
          <ac:chgData name="Lucien Duquette" userId="a9b1a97534b6cfc2" providerId="Windows Live" clId="Web-{7E366385-92CD-4B4B-8534-B4C349B0589A}" dt="2022-10-09T17:07:27.637" v="1844" actId="20577"/>
          <ac:spMkLst>
            <pc:docMk/>
            <pc:sldMk cId="2422611527" sldId="268"/>
            <ac:spMk id="3" creationId="{0DBAB131-2FB3-313C-5AF7-4E0431CE4750}"/>
          </ac:spMkLst>
        </pc:spChg>
      </pc:sldChg>
      <pc:sldChg chg="modSp">
        <pc:chgData name="Lucien Duquette" userId="a9b1a97534b6cfc2" providerId="Windows Live" clId="Web-{7E366385-92CD-4B4B-8534-B4C349B0589A}" dt="2022-10-09T18:18:36.805" v="3013" actId="20577"/>
        <pc:sldMkLst>
          <pc:docMk/>
          <pc:sldMk cId="2544183754" sldId="269"/>
        </pc:sldMkLst>
        <pc:spChg chg="mod">
          <ac:chgData name="Lucien Duquette" userId="a9b1a97534b6cfc2" providerId="Windows Live" clId="Web-{7E366385-92CD-4B4B-8534-B4C349B0589A}" dt="2022-10-09T18:18:36.805" v="3013" actId="20577"/>
          <ac:spMkLst>
            <pc:docMk/>
            <pc:sldMk cId="2544183754" sldId="269"/>
            <ac:spMk id="3" creationId="{7463915D-668E-24A6-2F2F-C992B4092C90}"/>
          </ac:spMkLst>
        </pc:spChg>
      </pc:sldChg>
      <pc:sldChg chg="ord">
        <pc:chgData name="Lucien Duquette" userId="a9b1a97534b6cfc2" providerId="Windows Live" clId="Web-{7E366385-92CD-4B4B-8534-B4C349B0589A}" dt="2022-10-09T18:22:42.881" v="3077"/>
        <pc:sldMkLst>
          <pc:docMk/>
          <pc:sldMk cId="830420653" sldId="270"/>
        </pc:sldMkLst>
      </pc:sldChg>
      <pc:sldChg chg="ord">
        <pc:chgData name="Lucien Duquette" userId="a9b1a97534b6cfc2" providerId="Windows Live" clId="Web-{7E366385-92CD-4B4B-8534-B4C349B0589A}" dt="2022-10-09T18:23:49.790" v="3080"/>
        <pc:sldMkLst>
          <pc:docMk/>
          <pc:sldMk cId="560408827" sldId="271"/>
        </pc:sldMkLst>
      </pc:sldChg>
      <pc:sldChg chg="ord">
        <pc:chgData name="Lucien Duquette" userId="a9b1a97534b6cfc2" providerId="Windows Live" clId="Web-{7E366385-92CD-4B4B-8534-B4C349B0589A}" dt="2022-10-09T18:23:07.945" v="3078"/>
        <pc:sldMkLst>
          <pc:docMk/>
          <pc:sldMk cId="136078818" sldId="273"/>
        </pc:sldMkLst>
      </pc:sldChg>
      <pc:sldChg chg="ord">
        <pc:chgData name="Lucien Duquette" userId="a9b1a97534b6cfc2" providerId="Windows Live" clId="Web-{7E366385-92CD-4B4B-8534-B4C349B0589A}" dt="2022-10-09T17:58:48.362" v="2987"/>
        <pc:sldMkLst>
          <pc:docMk/>
          <pc:sldMk cId="4071984493" sldId="274"/>
        </pc:sldMkLst>
      </pc:sldChg>
      <pc:sldChg chg="ord">
        <pc:chgData name="Lucien Duquette" userId="a9b1a97534b6cfc2" providerId="Windows Live" clId="Web-{7E366385-92CD-4B4B-8534-B4C349B0589A}" dt="2022-10-09T17:58:33.096" v="2986"/>
        <pc:sldMkLst>
          <pc:docMk/>
          <pc:sldMk cId="2114918155" sldId="275"/>
        </pc:sldMkLst>
      </pc:sldChg>
      <pc:sldChg chg="addSp delSp modSp">
        <pc:chgData name="Lucien Duquette" userId="a9b1a97534b6cfc2" providerId="Windows Live" clId="Web-{7E366385-92CD-4B4B-8534-B4C349B0589A}" dt="2022-10-09T14:57:39.902" v="251" actId="20577"/>
        <pc:sldMkLst>
          <pc:docMk/>
          <pc:sldMk cId="3646550699" sldId="276"/>
        </pc:sldMkLst>
        <pc:spChg chg="mod">
          <ac:chgData name="Lucien Duquette" userId="a9b1a97534b6cfc2" providerId="Windows Live" clId="Web-{7E366385-92CD-4B4B-8534-B4C349B0589A}" dt="2022-10-09T14:57:39.902" v="251" actId="20577"/>
          <ac:spMkLst>
            <pc:docMk/>
            <pc:sldMk cId="3646550699" sldId="276"/>
            <ac:spMk id="2" creationId="{B034F470-7D66-0CC6-1CC2-AAE9EDF9FCF3}"/>
          </ac:spMkLst>
        </pc:spChg>
        <pc:spChg chg="mod">
          <ac:chgData name="Lucien Duquette" userId="a9b1a97534b6cfc2" providerId="Windows Live" clId="Web-{7E366385-92CD-4B4B-8534-B4C349B0589A}" dt="2022-10-09T14:56:44.009" v="243" actId="20577"/>
          <ac:spMkLst>
            <pc:docMk/>
            <pc:sldMk cId="3646550699" sldId="276"/>
            <ac:spMk id="3" creationId="{F270D434-C895-70A9-2EFD-65A55A8C1D7D}"/>
          </ac:spMkLst>
        </pc:spChg>
        <pc:spChg chg="add del mod">
          <ac:chgData name="Lucien Duquette" userId="a9b1a97534b6cfc2" providerId="Windows Live" clId="Web-{7E366385-92CD-4B4B-8534-B4C349B0589A}" dt="2022-10-09T14:55:03.834" v="229"/>
          <ac:spMkLst>
            <pc:docMk/>
            <pc:sldMk cId="3646550699" sldId="276"/>
            <ac:spMk id="4" creationId="{20D17612-4C0F-C41C-E3D3-D4D416B5B495}"/>
          </ac:spMkLst>
        </pc:spChg>
      </pc:sldChg>
      <pc:sldChg chg="ord">
        <pc:chgData name="Lucien Duquette" userId="a9b1a97534b6cfc2" providerId="Windows Live" clId="Web-{7E366385-92CD-4B4B-8534-B4C349B0589A}" dt="2022-10-09T17:59:04.441" v="2988"/>
        <pc:sldMkLst>
          <pc:docMk/>
          <pc:sldMk cId="984060117" sldId="278"/>
        </pc:sldMkLst>
      </pc:sldChg>
      <pc:sldChg chg="ord">
        <pc:chgData name="Lucien Duquette" userId="a9b1a97534b6cfc2" providerId="Windows Live" clId="Web-{7E366385-92CD-4B4B-8534-B4C349B0589A}" dt="2022-10-09T17:59:16.114" v="2989"/>
        <pc:sldMkLst>
          <pc:docMk/>
          <pc:sldMk cId="2533578857" sldId="281"/>
        </pc:sldMkLst>
      </pc:sldChg>
      <pc:sldChg chg="modSp">
        <pc:chgData name="Lucien Duquette" userId="a9b1a97534b6cfc2" providerId="Windows Live" clId="Web-{7E366385-92CD-4B4B-8534-B4C349B0589A}" dt="2022-10-09T14:59:23.999" v="258" actId="1076"/>
        <pc:sldMkLst>
          <pc:docMk/>
          <pc:sldMk cId="1397920046" sldId="283"/>
        </pc:sldMkLst>
        <pc:spChg chg="mod">
          <ac:chgData name="Lucien Duquette" userId="a9b1a97534b6cfc2" providerId="Windows Live" clId="Web-{7E366385-92CD-4B4B-8534-B4C349B0589A}" dt="2022-10-09T14:59:23.999" v="258" actId="1076"/>
          <ac:spMkLst>
            <pc:docMk/>
            <pc:sldMk cId="1397920046" sldId="283"/>
            <ac:spMk id="2" creationId="{64F12E25-2208-4A5D-0985-AACFC5951AC4}"/>
          </ac:spMkLst>
        </pc:spChg>
      </pc:sldChg>
      <pc:sldChg chg="modSp">
        <pc:chgData name="Lucien Duquette" userId="a9b1a97534b6cfc2" providerId="Windows Live" clId="Web-{7E366385-92CD-4B4B-8534-B4C349B0589A}" dt="2022-10-09T14:51:26.826" v="210" actId="20577"/>
        <pc:sldMkLst>
          <pc:docMk/>
          <pc:sldMk cId="2980848369" sldId="284"/>
        </pc:sldMkLst>
        <pc:spChg chg="mod">
          <ac:chgData name="Lucien Duquette" userId="a9b1a97534b6cfc2" providerId="Windows Live" clId="Web-{7E366385-92CD-4B4B-8534-B4C349B0589A}" dt="2022-10-09T14:51:26.826" v="210" actId="20577"/>
          <ac:spMkLst>
            <pc:docMk/>
            <pc:sldMk cId="2980848369" sldId="284"/>
            <ac:spMk id="3" creationId="{F270D434-C895-70A9-2EFD-65A55A8C1D7D}"/>
          </ac:spMkLst>
        </pc:spChg>
      </pc:sldChg>
      <pc:sldChg chg="modSp add replId">
        <pc:chgData name="Lucien Duquette" userId="a9b1a97534b6cfc2" providerId="Windows Live" clId="Web-{7E366385-92CD-4B4B-8534-B4C349B0589A}" dt="2022-10-09T15:07:52.386" v="359" actId="1076"/>
        <pc:sldMkLst>
          <pc:docMk/>
          <pc:sldMk cId="555537361" sldId="285"/>
        </pc:sldMkLst>
        <pc:spChg chg="mod">
          <ac:chgData name="Lucien Duquette" userId="a9b1a97534b6cfc2" providerId="Windows Live" clId="Web-{7E366385-92CD-4B4B-8534-B4C349B0589A}" dt="2022-10-09T15:07:52.386" v="359" actId="1076"/>
          <ac:spMkLst>
            <pc:docMk/>
            <pc:sldMk cId="555537361" sldId="285"/>
            <ac:spMk id="2" creationId="{B034F470-7D66-0CC6-1CC2-AAE9EDF9FCF3}"/>
          </ac:spMkLst>
        </pc:spChg>
        <pc:spChg chg="mod">
          <ac:chgData name="Lucien Duquette" userId="a9b1a97534b6cfc2" providerId="Windows Live" clId="Web-{7E366385-92CD-4B4B-8534-B4C349B0589A}" dt="2022-10-09T15:07:24.323" v="353" actId="20577"/>
          <ac:spMkLst>
            <pc:docMk/>
            <pc:sldMk cId="555537361" sldId="285"/>
            <ac:spMk id="3" creationId="{F270D434-C895-70A9-2EFD-65A55A8C1D7D}"/>
          </ac:spMkLst>
        </pc:spChg>
      </pc:sldChg>
      <pc:sldChg chg="modSp add replId">
        <pc:chgData name="Lucien Duquette" userId="a9b1a97534b6cfc2" providerId="Windows Live" clId="Web-{7E366385-92CD-4B4B-8534-B4C349B0589A}" dt="2022-10-09T15:27:28.849" v="647" actId="20577"/>
        <pc:sldMkLst>
          <pc:docMk/>
          <pc:sldMk cId="2266752319" sldId="286"/>
        </pc:sldMkLst>
        <pc:spChg chg="mod">
          <ac:chgData name="Lucien Duquette" userId="a9b1a97534b6cfc2" providerId="Windows Live" clId="Web-{7E366385-92CD-4B4B-8534-B4C349B0589A}" dt="2022-10-09T15:08:11.548" v="364" actId="20577"/>
          <ac:spMkLst>
            <pc:docMk/>
            <pc:sldMk cId="2266752319" sldId="286"/>
            <ac:spMk id="2" creationId="{B034F470-7D66-0CC6-1CC2-AAE9EDF9FCF3}"/>
          </ac:spMkLst>
        </pc:spChg>
        <pc:spChg chg="mod">
          <ac:chgData name="Lucien Duquette" userId="a9b1a97534b6cfc2" providerId="Windows Live" clId="Web-{7E366385-92CD-4B4B-8534-B4C349B0589A}" dt="2022-10-09T15:27:28.849" v="647" actId="20577"/>
          <ac:spMkLst>
            <pc:docMk/>
            <pc:sldMk cId="2266752319" sldId="286"/>
            <ac:spMk id="3" creationId="{F270D434-C895-70A9-2EFD-65A55A8C1D7D}"/>
          </ac:spMkLst>
        </pc:spChg>
      </pc:sldChg>
      <pc:sldChg chg="addSp modSp new ord">
        <pc:chgData name="Lucien Duquette" userId="a9b1a97534b6cfc2" providerId="Windows Live" clId="Web-{7E366385-92CD-4B4B-8534-B4C349B0589A}" dt="2022-10-09T16:45:25.567" v="1512" actId="1076"/>
        <pc:sldMkLst>
          <pc:docMk/>
          <pc:sldMk cId="2411614766" sldId="287"/>
        </pc:sldMkLst>
        <pc:spChg chg="mod">
          <ac:chgData name="Lucien Duquette" userId="a9b1a97534b6cfc2" providerId="Windows Live" clId="Web-{7E366385-92CD-4B4B-8534-B4C349B0589A}" dt="2022-10-09T15:30:06.043" v="660" actId="1076"/>
          <ac:spMkLst>
            <pc:docMk/>
            <pc:sldMk cId="2411614766" sldId="287"/>
            <ac:spMk id="2" creationId="{3801F856-60B6-F07F-3A71-6BA4C7A5300E}"/>
          </ac:spMkLst>
        </pc:spChg>
        <pc:spChg chg="mod">
          <ac:chgData name="Lucien Duquette" userId="a9b1a97534b6cfc2" providerId="Windows Live" clId="Web-{7E366385-92CD-4B4B-8534-B4C349B0589A}" dt="2022-10-09T16:44:53.972" v="1507" actId="14100"/>
          <ac:spMkLst>
            <pc:docMk/>
            <pc:sldMk cId="2411614766" sldId="287"/>
            <ac:spMk id="3" creationId="{C0B7D7DE-7A45-1AA5-14FF-CBDA418F062F}"/>
          </ac:spMkLst>
        </pc:spChg>
        <pc:spChg chg="add mod">
          <ac:chgData name="Lucien Duquette" userId="a9b1a97534b6cfc2" providerId="Windows Live" clId="Web-{7E366385-92CD-4B4B-8534-B4C349B0589A}" dt="2022-10-09T16:45:25.567" v="1512" actId="1076"/>
          <ac:spMkLst>
            <pc:docMk/>
            <pc:sldMk cId="2411614766" sldId="287"/>
            <ac:spMk id="5" creationId="{9F16084F-9D1D-8996-060D-4818005AEC20}"/>
          </ac:spMkLst>
        </pc:spChg>
      </pc:sldChg>
      <pc:sldChg chg="modSp new">
        <pc:chgData name="Lucien Duquette" userId="a9b1a97534b6cfc2" providerId="Windows Live" clId="Web-{7E366385-92CD-4B4B-8534-B4C349B0589A}" dt="2022-10-09T16:32:47.518" v="1359" actId="20577"/>
        <pc:sldMkLst>
          <pc:docMk/>
          <pc:sldMk cId="3294423581" sldId="288"/>
        </pc:sldMkLst>
        <pc:spChg chg="mod">
          <ac:chgData name="Lucien Duquette" userId="a9b1a97534b6cfc2" providerId="Windows Live" clId="Web-{7E366385-92CD-4B4B-8534-B4C349B0589A}" dt="2022-10-09T15:44:22.172" v="809" actId="20577"/>
          <ac:spMkLst>
            <pc:docMk/>
            <pc:sldMk cId="3294423581" sldId="288"/>
            <ac:spMk id="2" creationId="{FC793281-BACC-2AC3-6401-4D3358E1E882}"/>
          </ac:spMkLst>
        </pc:spChg>
        <pc:spChg chg="mod">
          <ac:chgData name="Lucien Duquette" userId="a9b1a97534b6cfc2" providerId="Windows Live" clId="Web-{7E366385-92CD-4B4B-8534-B4C349B0589A}" dt="2022-10-09T16:32:47.518" v="1359" actId="20577"/>
          <ac:spMkLst>
            <pc:docMk/>
            <pc:sldMk cId="3294423581" sldId="288"/>
            <ac:spMk id="3" creationId="{65B56F35-1050-CDA8-1123-B1BDC413286F}"/>
          </ac:spMkLst>
        </pc:spChg>
      </pc:sldChg>
      <pc:sldChg chg="modSp add replId">
        <pc:chgData name="Lucien Duquette" userId="a9b1a97534b6cfc2" providerId="Windows Live" clId="Web-{7E366385-92CD-4B4B-8534-B4C349B0589A}" dt="2022-10-09T16:47:54.073" v="1530" actId="1076"/>
        <pc:sldMkLst>
          <pc:docMk/>
          <pc:sldMk cId="1693497609" sldId="289"/>
        </pc:sldMkLst>
        <pc:spChg chg="mod">
          <ac:chgData name="Lucien Duquette" userId="a9b1a97534b6cfc2" providerId="Windows Live" clId="Web-{7E366385-92CD-4B4B-8534-B4C349B0589A}" dt="2022-10-09T16:47:54.073" v="1530" actId="1076"/>
          <ac:spMkLst>
            <pc:docMk/>
            <pc:sldMk cId="1693497609" sldId="289"/>
            <ac:spMk id="2" creationId="{FC793281-BACC-2AC3-6401-4D3358E1E882}"/>
          </ac:spMkLst>
        </pc:spChg>
        <pc:spChg chg="mod">
          <ac:chgData name="Lucien Duquette" userId="a9b1a97534b6cfc2" providerId="Windows Live" clId="Web-{7E366385-92CD-4B4B-8534-B4C349B0589A}" dt="2022-10-09T16:47:50.151" v="1529" actId="20577"/>
          <ac:spMkLst>
            <pc:docMk/>
            <pc:sldMk cId="1693497609" sldId="289"/>
            <ac:spMk id="3" creationId="{65B56F35-1050-CDA8-1123-B1BDC413286F}"/>
          </ac:spMkLst>
        </pc:spChg>
      </pc:sldChg>
      <pc:sldChg chg="modSp add replId">
        <pc:chgData name="Lucien Duquette" userId="a9b1a97534b6cfc2" providerId="Windows Live" clId="Web-{7E366385-92CD-4B4B-8534-B4C349B0589A}" dt="2022-10-09T17:03:49.463" v="1751" actId="20577"/>
        <pc:sldMkLst>
          <pc:docMk/>
          <pc:sldMk cId="2053189555" sldId="290"/>
        </pc:sldMkLst>
        <pc:spChg chg="mod">
          <ac:chgData name="Lucien Duquette" userId="a9b1a97534b6cfc2" providerId="Windows Live" clId="Web-{7E366385-92CD-4B4B-8534-B4C349B0589A}" dt="2022-10-09T16:53:37.400" v="1601" actId="1076"/>
          <ac:spMkLst>
            <pc:docMk/>
            <pc:sldMk cId="2053189555" sldId="290"/>
            <ac:spMk id="2" creationId="{05144C1D-DA2C-BA01-A027-B2D2E40BDE9C}"/>
          </ac:spMkLst>
        </pc:spChg>
        <pc:spChg chg="mod">
          <ac:chgData name="Lucien Duquette" userId="a9b1a97534b6cfc2" providerId="Windows Live" clId="Web-{7E366385-92CD-4B4B-8534-B4C349B0589A}" dt="2022-10-09T17:03:49.463" v="1751" actId="20577"/>
          <ac:spMkLst>
            <pc:docMk/>
            <pc:sldMk cId="2053189555" sldId="290"/>
            <ac:spMk id="3" creationId="{0DBAB131-2FB3-313C-5AF7-4E0431CE4750}"/>
          </ac:spMkLst>
        </pc:spChg>
      </pc:sldChg>
      <pc:sldChg chg="modSp add replId">
        <pc:chgData name="Lucien Duquette" userId="a9b1a97534b6cfc2" providerId="Windows Live" clId="Web-{7E366385-92CD-4B4B-8534-B4C349B0589A}" dt="2022-10-09T17:47:39.866" v="2817" actId="20577"/>
        <pc:sldMkLst>
          <pc:docMk/>
          <pc:sldMk cId="3274089498" sldId="291"/>
        </pc:sldMkLst>
        <pc:spChg chg="mod">
          <ac:chgData name="Lucien Duquette" userId="a9b1a97534b6cfc2" providerId="Windows Live" clId="Web-{7E366385-92CD-4B4B-8534-B4C349B0589A}" dt="2022-10-09T17:15:30.344" v="2061" actId="1076"/>
          <ac:spMkLst>
            <pc:docMk/>
            <pc:sldMk cId="3274089498" sldId="291"/>
            <ac:spMk id="2" creationId="{5428E85D-EE7F-DC52-AC8A-072EBB9EC715}"/>
          </ac:spMkLst>
        </pc:spChg>
        <pc:spChg chg="mod">
          <ac:chgData name="Lucien Duquette" userId="a9b1a97534b6cfc2" providerId="Windows Live" clId="Web-{7E366385-92CD-4B4B-8534-B4C349B0589A}" dt="2022-10-09T17:47:39.866" v="2817" actId="20577"/>
          <ac:spMkLst>
            <pc:docMk/>
            <pc:sldMk cId="3274089498" sldId="291"/>
            <ac:spMk id="3" creationId="{904C1B34-7F00-6A2F-8DDE-B9DA58A85D0E}"/>
          </ac:spMkLst>
        </pc:spChg>
      </pc:sldChg>
      <pc:sldChg chg="addSp delSp modSp add mod replId modClrScheme addAnim modAnim chgLayout">
        <pc:chgData name="Lucien Duquette" userId="a9b1a97534b6cfc2" providerId="Windows Live" clId="Web-{7E366385-92CD-4B4B-8534-B4C349B0589A}" dt="2022-10-09T17:58:05.048" v="2985" actId="20577"/>
        <pc:sldMkLst>
          <pc:docMk/>
          <pc:sldMk cId="2009044742" sldId="292"/>
        </pc:sldMkLst>
        <pc:spChg chg="mod ord">
          <ac:chgData name="Lucien Duquette" userId="a9b1a97534b6cfc2" providerId="Windows Live" clId="Web-{7E366385-92CD-4B4B-8534-B4C349B0589A}" dt="2022-10-09T17:56:31.794" v="2951"/>
          <ac:spMkLst>
            <pc:docMk/>
            <pc:sldMk cId="2009044742" sldId="292"/>
            <ac:spMk id="2" creationId="{5428E85D-EE7F-DC52-AC8A-072EBB9EC715}"/>
          </ac:spMkLst>
        </pc:spChg>
        <pc:spChg chg="mod ord">
          <ac:chgData name="Lucien Duquette" userId="a9b1a97534b6cfc2" providerId="Windows Live" clId="Web-{7E366385-92CD-4B4B-8534-B4C349B0589A}" dt="2022-10-09T17:58:05.048" v="2985" actId="20577"/>
          <ac:spMkLst>
            <pc:docMk/>
            <pc:sldMk cId="2009044742" sldId="292"/>
            <ac:spMk id="3" creationId="{904C1B34-7F00-6A2F-8DDE-B9DA58A85D0E}"/>
          </ac:spMkLst>
        </pc:spChg>
        <pc:spChg chg="add del mod ord">
          <ac:chgData name="Lucien Duquette" userId="a9b1a97534b6cfc2" providerId="Windows Live" clId="Web-{7E366385-92CD-4B4B-8534-B4C349B0589A}" dt="2022-10-09T17:56:31.794" v="2951"/>
          <ac:spMkLst>
            <pc:docMk/>
            <pc:sldMk cId="2009044742" sldId="292"/>
            <ac:spMk id="4" creationId="{A7F81631-F93E-98E5-C5F9-99F27A04B04F}"/>
          </ac:spMkLst>
        </pc:spChg>
      </pc:sldChg>
      <pc:sldChg chg="modSp new">
        <pc:chgData name="Lucien Duquette" userId="a9b1a97534b6cfc2" providerId="Windows Live" clId="Web-{7E366385-92CD-4B4B-8534-B4C349B0589A}" dt="2022-10-09T18:01:11.431" v="3003" actId="20577"/>
        <pc:sldMkLst>
          <pc:docMk/>
          <pc:sldMk cId="1404315071" sldId="293"/>
        </pc:sldMkLst>
        <pc:spChg chg="mod">
          <ac:chgData name="Lucien Duquette" userId="a9b1a97534b6cfc2" providerId="Windows Live" clId="Web-{7E366385-92CD-4B4B-8534-B4C349B0589A}" dt="2022-10-09T18:01:11.431" v="3003" actId="20577"/>
          <ac:spMkLst>
            <pc:docMk/>
            <pc:sldMk cId="1404315071" sldId="293"/>
            <ac:spMk id="2" creationId="{5989B178-9A83-C9DD-0411-A7063706FF34}"/>
          </ac:spMkLst>
        </pc:spChg>
      </pc:sldChg>
      <pc:sldChg chg="modSp new del">
        <pc:chgData name="Lucien Duquette" userId="a9b1a97534b6cfc2" providerId="Windows Live" clId="Web-{7E366385-92CD-4B4B-8534-B4C349B0589A}" dt="2022-10-09T18:23:33.649" v="3079"/>
        <pc:sldMkLst>
          <pc:docMk/>
          <pc:sldMk cId="2501827001" sldId="294"/>
        </pc:sldMkLst>
        <pc:spChg chg="mod">
          <ac:chgData name="Lucien Duquette" userId="a9b1a97534b6cfc2" providerId="Windows Live" clId="Web-{7E366385-92CD-4B4B-8534-B4C349B0589A}" dt="2022-10-09T18:17:17.974" v="3011" actId="20577"/>
          <ac:spMkLst>
            <pc:docMk/>
            <pc:sldMk cId="2501827001" sldId="294"/>
            <ac:spMk id="2" creationId="{AAE27C31-9D5C-CF94-C188-CF8F525808AA}"/>
          </ac:spMkLst>
        </pc:spChg>
      </pc:sldChg>
      <pc:sldChg chg="modSp new ord">
        <pc:chgData name="Lucien Duquette" userId="a9b1a97534b6cfc2" providerId="Windows Live" clId="Web-{7E366385-92CD-4B4B-8534-B4C349B0589A}" dt="2022-10-09T18:39:35.143" v="3122"/>
        <pc:sldMkLst>
          <pc:docMk/>
          <pc:sldMk cId="1044702377" sldId="295"/>
        </pc:sldMkLst>
        <pc:spChg chg="mod">
          <ac:chgData name="Lucien Duquette" userId="a9b1a97534b6cfc2" providerId="Windows Live" clId="Web-{7E366385-92CD-4B4B-8534-B4C349B0589A}" dt="2022-10-09T18:20:46.876" v="3063" actId="1076"/>
          <ac:spMkLst>
            <pc:docMk/>
            <pc:sldMk cId="1044702377" sldId="295"/>
            <ac:spMk id="2" creationId="{BB878468-01A3-AA3D-CAD2-4569FE64582F}"/>
          </ac:spMkLst>
        </pc:spChg>
        <pc:spChg chg="mod">
          <ac:chgData name="Lucien Duquette" userId="a9b1a97534b6cfc2" providerId="Windows Live" clId="Web-{7E366385-92CD-4B4B-8534-B4C349B0589A}" dt="2022-10-09T18:21:24.128" v="3073" actId="20577"/>
          <ac:spMkLst>
            <pc:docMk/>
            <pc:sldMk cId="1044702377" sldId="295"/>
            <ac:spMk id="3" creationId="{8066B431-8A29-39B9-534C-1A5FE98991BD}"/>
          </ac:spMkLst>
        </pc:spChg>
      </pc:sldChg>
      <pc:sldChg chg="add replId">
        <pc:chgData name="Lucien Duquette" userId="a9b1a97534b6cfc2" providerId="Windows Live" clId="Web-{7E366385-92CD-4B4B-8534-B4C349B0589A}" dt="2022-10-09T18:21:37.581" v="3074"/>
        <pc:sldMkLst>
          <pc:docMk/>
          <pc:sldMk cId="2854892779" sldId="296"/>
        </pc:sldMkLst>
      </pc:sldChg>
      <pc:sldChg chg="add replId">
        <pc:chgData name="Lucien Duquette" userId="a9b1a97534b6cfc2" providerId="Windows Live" clId="Web-{7E366385-92CD-4B4B-8534-B4C349B0589A}" dt="2022-10-09T18:21:41.675" v="3075"/>
        <pc:sldMkLst>
          <pc:docMk/>
          <pc:sldMk cId="3908420846" sldId="297"/>
        </pc:sldMkLst>
      </pc:sldChg>
      <pc:sldChg chg="add replId">
        <pc:chgData name="Lucien Duquette" userId="a9b1a97534b6cfc2" providerId="Windows Live" clId="Web-{7E366385-92CD-4B4B-8534-B4C349B0589A}" dt="2022-10-09T18:21:44.097" v="3076"/>
        <pc:sldMkLst>
          <pc:docMk/>
          <pc:sldMk cId="1354405728" sldId="298"/>
        </pc:sldMkLst>
      </pc:sldChg>
      <pc:sldChg chg="addSp delSp modSp new">
        <pc:chgData name="Lucien Duquette" userId="a9b1a97534b6cfc2" providerId="Windows Live" clId="Web-{7E366385-92CD-4B4B-8534-B4C349B0589A}" dt="2022-10-09T18:37:58.998" v="3112" actId="14100"/>
        <pc:sldMkLst>
          <pc:docMk/>
          <pc:sldMk cId="2653056951" sldId="299"/>
        </pc:sldMkLst>
        <pc:spChg chg="mod">
          <ac:chgData name="Lucien Duquette" userId="a9b1a97534b6cfc2" providerId="Windows Live" clId="Web-{7E366385-92CD-4B4B-8534-B4C349B0589A}" dt="2022-10-09T18:35:59.103" v="3095" actId="14100"/>
          <ac:spMkLst>
            <pc:docMk/>
            <pc:sldMk cId="2653056951" sldId="299"/>
            <ac:spMk id="2" creationId="{E93B96E4-F8A6-ABFE-D652-D762B03D0131}"/>
          </ac:spMkLst>
        </pc:spChg>
        <pc:spChg chg="del">
          <ac:chgData name="Lucien Duquette" userId="a9b1a97534b6cfc2" providerId="Windows Live" clId="Web-{7E366385-92CD-4B4B-8534-B4C349B0589A}" dt="2022-10-09T18:31:34.842" v="3082"/>
          <ac:spMkLst>
            <pc:docMk/>
            <pc:sldMk cId="2653056951" sldId="299"/>
            <ac:spMk id="3" creationId="{8B659140-A753-9C35-8A7A-F30BB452F528}"/>
          </ac:spMkLst>
        </pc:spChg>
        <pc:picChg chg="add mod ord">
          <ac:chgData name="Lucien Duquette" userId="a9b1a97534b6cfc2" providerId="Windows Live" clId="Web-{7E366385-92CD-4B4B-8534-B4C349B0589A}" dt="2022-10-09T18:37:58.998" v="3112" actId="14100"/>
          <ac:picMkLst>
            <pc:docMk/>
            <pc:sldMk cId="2653056951" sldId="299"/>
            <ac:picMk id="4" creationId="{DD4901F4-C426-BF85-8685-EA19D66A1A10}"/>
          </ac:picMkLst>
        </pc:picChg>
      </pc:sldChg>
      <pc:sldChg chg="new del">
        <pc:chgData name="Lucien Duquette" userId="a9b1a97534b6cfc2" providerId="Windows Live" clId="Web-{7E366385-92CD-4B4B-8534-B4C349B0589A}" dt="2022-10-09T18:35:43.352" v="3094"/>
        <pc:sldMkLst>
          <pc:docMk/>
          <pc:sldMk cId="870565883" sldId="300"/>
        </pc:sldMkLst>
      </pc:sldChg>
      <pc:sldChg chg="addSp delSp modSp new">
        <pc:chgData name="Lucien Duquette" userId="a9b1a97534b6cfc2" providerId="Windows Live" clId="Web-{7E366385-92CD-4B4B-8534-B4C349B0589A}" dt="2022-10-09T18:38:09.624" v="3114" actId="14100"/>
        <pc:sldMkLst>
          <pc:docMk/>
          <pc:sldMk cId="3118429374" sldId="301"/>
        </pc:sldMkLst>
        <pc:spChg chg="del">
          <ac:chgData name="Lucien Duquette" userId="a9b1a97534b6cfc2" providerId="Windows Live" clId="Web-{7E366385-92CD-4B4B-8534-B4C349B0589A}" dt="2022-10-09T18:33:33.284" v="3090"/>
          <ac:spMkLst>
            <pc:docMk/>
            <pc:sldMk cId="3118429374" sldId="301"/>
            <ac:spMk id="3" creationId="{EA69B522-AD8C-611E-7407-91BE2FE5880C}"/>
          </ac:spMkLst>
        </pc:spChg>
        <pc:picChg chg="add mod ord">
          <ac:chgData name="Lucien Duquette" userId="a9b1a97534b6cfc2" providerId="Windows Live" clId="Web-{7E366385-92CD-4B4B-8534-B4C349B0589A}" dt="2022-10-09T18:38:09.624" v="3114" actId="14100"/>
          <ac:picMkLst>
            <pc:docMk/>
            <pc:sldMk cId="3118429374" sldId="301"/>
            <ac:picMk id="4" creationId="{25047C0B-BBAF-0ABF-4B2D-B339A6C0EA7D}"/>
          </ac:picMkLst>
        </pc:picChg>
      </pc:sldChg>
      <pc:sldChg chg="addSp delSp modSp new">
        <pc:chgData name="Lucien Duquette" userId="a9b1a97534b6cfc2" providerId="Windows Live" clId="Web-{7E366385-92CD-4B4B-8534-B4C349B0589A}" dt="2022-10-09T18:37:38.107" v="3108" actId="14100"/>
        <pc:sldMkLst>
          <pc:docMk/>
          <pc:sldMk cId="2695366018" sldId="302"/>
        </pc:sldMkLst>
        <pc:spChg chg="del">
          <ac:chgData name="Lucien Duquette" userId="a9b1a97534b6cfc2" providerId="Windows Live" clId="Web-{7E366385-92CD-4B4B-8534-B4C349B0589A}" dt="2022-10-09T18:33:51.238" v="3091"/>
          <ac:spMkLst>
            <pc:docMk/>
            <pc:sldMk cId="2695366018" sldId="302"/>
            <ac:spMk id="3" creationId="{985A23E3-C57F-208D-89BC-29BC4688C973}"/>
          </ac:spMkLst>
        </pc:spChg>
        <pc:picChg chg="add mod ord">
          <ac:chgData name="Lucien Duquette" userId="a9b1a97534b6cfc2" providerId="Windows Live" clId="Web-{7E366385-92CD-4B4B-8534-B4C349B0589A}" dt="2022-10-09T18:37:38.107" v="3108" actId="14100"/>
          <ac:picMkLst>
            <pc:docMk/>
            <pc:sldMk cId="2695366018" sldId="302"/>
            <ac:picMk id="4" creationId="{C5369CB4-9DE2-01A6-B17B-1189BC3B0AEF}"/>
          </ac:picMkLst>
        </pc:picChg>
      </pc:sldChg>
      <pc:sldChg chg="addSp delSp modSp new">
        <pc:chgData name="Lucien Duquette" userId="a9b1a97534b6cfc2" providerId="Windows Live" clId="Web-{7E366385-92CD-4B4B-8534-B4C349B0589A}" dt="2022-10-09T18:38:32.922" v="3118" actId="14100"/>
        <pc:sldMkLst>
          <pc:docMk/>
          <pc:sldMk cId="2103765870" sldId="303"/>
        </pc:sldMkLst>
        <pc:spChg chg="del">
          <ac:chgData name="Lucien Duquette" userId="a9b1a97534b6cfc2" providerId="Windows Live" clId="Web-{7E366385-92CD-4B4B-8534-B4C349B0589A}" dt="2022-10-09T18:34:08.208" v="3092"/>
          <ac:spMkLst>
            <pc:docMk/>
            <pc:sldMk cId="2103765870" sldId="303"/>
            <ac:spMk id="3" creationId="{83BF706E-06D8-64FA-57EB-528FEC9F7584}"/>
          </ac:spMkLst>
        </pc:spChg>
        <pc:picChg chg="add mod ord">
          <ac:chgData name="Lucien Duquette" userId="a9b1a97534b6cfc2" providerId="Windows Live" clId="Web-{7E366385-92CD-4B4B-8534-B4C349B0589A}" dt="2022-10-09T18:38:32.922" v="3118" actId="14100"/>
          <ac:picMkLst>
            <pc:docMk/>
            <pc:sldMk cId="2103765870" sldId="303"/>
            <ac:picMk id="4" creationId="{364526D7-A939-0D26-5A07-D123B4CD8655}"/>
          </ac:picMkLst>
        </pc:picChg>
      </pc:sldChg>
      <pc:sldChg chg="addSp delSp modSp new">
        <pc:chgData name="Lucien Duquette" userId="a9b1a97534b6cfc2" providerId="Windows Live" clId="Web-{7E366385-92CD-4B4B-8534-B4C349B0589A}" dt="2022-10-09T18:39:01.970" v="3121" actId="14100"/>
        <pc:sldMkLst>
          <pc:docMk/>
          <pc:sldMk cId="2253311528" sldId="304"/>
        </pc:sldMkLst>
        <pc:spChg chg="del">
          <ac:chgData name="Lucien Duquette" userId="a9b1a97534b6cfc2" providerId="Windows Live" clId="Web-{7E366385-92CD-4B4B-8534-B4C349B0589A}" dt="2022-10-09T18:34:39.787" v="3093"/>
          <ac:spMkLst>
            <pc:docMk/>
            <pc:sldMk cId="2253311528" sldId="304"/>
            <ac:spMk id="3" creationId="{DF103E5E-2D8F-7AFA-A8EE-D5671C25DFF9}"/>
          </ac:spMkLst>
        </pc:spChg>
        <pc:picChg chg="add mod ord">
          <ac:chgData name="Lucien Duquette" userId="a9b1a97534b6cfc2" providerId="Windows Live" clId="Web-{7E366385-92CD-4B4B-8534-B4C349B0589A}" dt="2022-10-09T18:39:01.970" v="3121" actId="14100"/>
          <ac:picMkLst>
            <pc:docMk/>
            <pc:sldMk cId="2253311528" sldId="304"/>
            <ac:picMk id="4" creationId="{DB7AD295-933C-65DA-BCFE-CF8BE1DBD601}"/>
          </ac:picMkLst>
        </pc:picChg>
      </pc:sldChg>
      <pc:sldChg chg="addSp delSp modSp new ord">
        <pc:chgData name="Lucien Duquette" userId="a9b1a97534b6cfc2" providerId="Windows Live" clId="Web-{7E366385-92CD-4B4B-8534-B4C349B0589A}" dt="2022-10-09T18:44:21.690" v="3133"/>
        <pc:sldMkLst>
          <pc:docMk/>
          <pc:sldMk cId="4050141096" sldId="305"/>
        </pc:sldMkLst>
        <pc:spChg chg="del">
          <ac:chgData name="Lucien Duquette" userId="a9b1a97534b6cfc2" providerId="Windows Live" clId="Web-{7E366385-92CD-4B4B-8534-B4C349B0589A}" dt="2022-10-09T18:44:21.690" v="3133"/>
          <ac:spMkLst>
            <pc:docMk/>
            <pc:sldMk cId="4050141096" sldId="305"/>
            <ac:spMk id="3" creationId="{C121F0D9-E3EE-1352-3FF3-7E1240F8D11A}"/>
          </ac:spMkLst>
        </pc:spChg>
        <pc:picChg chg="add mod ord">
          <ac:chgData name="Lucien Duquette" userId="a9b1a97534b6cfc2" providerId="Windows Live" clId="Web-{7E366385-92CD-4B4B-8534-B4C349B0589A}" dt="2022-10-09T18:44:21.690" v="3133"/>
          <ac:picMkLst>
            <pc:docMk/>
            <pc:sldMk cId="4050141096" sldId="305"/>
            <ac:picMk id="4" creationId="{9CC827E2-9BAB-3C07-E703-82D16A138DA0}"/>
          </ac:picMkLst>
        </pc:picChg>
      </pc:sldChg>
      <pc:sldChg chg="addSp delSp modSp new">
        <pc:chgData name="Lucien Duquette" userId="a9b1a97534b6cfc2" providerId="Windows Live" clId="Web-{7E366385-92CD-4B4B-8534-B4C349B0589A}" dt="2022-10-09T18:42:50.307" v="3129"/>
        <pc:sldMkLst>
          <pc:docMk/>
          <pc:sldMk cId="3846480645" sldId="306"/>
        </pc:sldMkLst>
        <pc:spChg chg="del">
          <ac:chgData name="Lucien Duquette" userId="a9b1a97534b6cfc2" providerId="Windows Live" clId="Web-{7E366385-92CD-4B4B-8534-B4C349B0589A}" dt="2022-10-09T18:42:50.307" v="3129"/>
          <ac:spMkLst>
            <pc:docMk/>
            <pc:sldMk cId="3846480645" sldId="306"/>
            <ac:spMk id="3" creationId="{96556816-5FD5-7A56-21A5-1403CA970E60}"/>
          </ac:spMkLst>
        </pc:spChg>
        <pc:picChg chg="add mod ord">
          <ac:chgData name="Lucien Duquette" userId="a9b1a97534b6cfc2" providerId="Windows Live" clId="Web-{7E366385-92CD-4B4B-8534-B4C349B0589A}" dt="2022-10-09T18:42:50.307" v="3129"/>
          <ac:picMkLst>
            <pc:docMk/>
            <pc:sldMk cId="3846480645" sldId="306"/>
            <ac:picMk id="4" creationId="{570CCF2D-08A1-195B-D22C-BFE61EE17B93}"/>
          </ac:picMkLst>
        </pc:picChg>
      </pc:sldChg>
      <pc:sldChg chg="addSp delSp modSp new">
        <pc:chgData name="Lucien Duquette" userId="a9b1a97534b6cfc2" providerId="Windows Live" clId="Web-{7E366385-92CD-4B4B-8534-B4C349B0589A}" dt="2022-10-09T18:43:59.829" v="3132"/>
        <pc:sldMkLst>
          <pc:docMk/>
          <pc:sldMk cId="1421834864" sldId="307"/>
        </pc:sldMkLst>
        <pc:spChg chg="del">
          <ac:chgData name="Lucien Duquette" userId="a9b1a97534b6cfc2" providerId="Windows Live" clId="Web-{7E366385-92CD-4B4B-8534-B4C349B0589A}" dt="2022-10-09T18:43:59.829" v="3132"/>
          <ac:spMkLst>
            <pc:docMk/>
            <pc:sldMk cId="1421834864" sldId="307"/>
            <ac:spMk id="3" creationId="{38197D77-5098-B6F7-15AD-A6D5F10AF1EE}"/>
          </ac:spMkLst>
        </pc:spChg>
        <pc:picChg chg="add mod ord">
          <ac:chgData name="Lucien Duquette" userId="a9b1a97534b6cfc2" providerId="Windows Live" clId="Web-{7E366385-92CD-4B4B-8534-B4C349B0589A}" dt="2022-10-09T18:43:59.829" v="3132"/>
          <ac:picMkLst>
            <pc:docMk/>
            <pc:sldMk cId="1421834864" sldId="307"/>
            <ac:picMk id="4" creationId="{E975D21B-8B9A-CE67-2736-DC6E982119FC}"/>
          </ac:picMkLst>
        </pc:picChg>
      </pc:sldChg>
      <pc:sldChg chg="addSp delSp modSp new">
        <pc:chgData name="Lucien Duquette" userId="a9b1a97534b6cfc2" providerId="Windows Live" clId="Web-{7E366385-92CD-4B4B-8534-B4C349B0589A}" dt="2022-10-09T18:43:13.840" v="3130"/>
        <pc:sldMkLst>
          <pc:docMk/>
          <pc:sldMk cId="3289595072" sldId="308"/>
        </pc:sldMkLst>
        <pc:spChg chg="del">
          <ac:chgData name="Lucien Duquette" userId="a9b1a97534b6cfc2" providerId="Windows Live" clId="Web-{7E366385-92CD-4B4B-8534-B4C349B0589A}" dt="2022-10-09T18:43:13.840" v="3130"/>
          <ac:spMkLst>
            <pc:docMk/>
            <pc:sldMk cId="3289595072" sldId="308"/>
            <ac:spMk id="3" creationId="{7782D2B7-6EA3-19B8-2039-234B6177BBC6}"/>
          </ac:spMkLst>
        </pc:spChg>
        <pc:picChg chg="add mod ord">
          <ac:chgData name="Lucien Duquette" userId="a9b1a97534b6cfc2" providerId="Windows Live" clId="Web-{7E366385-92CD-4B4B-8534-B4C349B0589A}" dt="2022-10-09T18:43:13.840" v="3130"/>
          <ac:picMkLst>
            <pc:docMk/>
            <pc:sldMk cId="3289595072" sldId="308"/>
            <ac:picMk id="4" creationId="{99015B79-D0D3-D826-D11E-3A0B2DE96E46}"/>
          </ac:picMkLst>
        </pc:picChg>
      </pc:sldChg>
      <pc:sldChg chg="addSp delSp modSp new">
        <pc:chgData name="Lucien Duquette" userId="a9b1a97534b6cfc2" providerId="Windows Live" clId="Web-{7E366385-92CD-4B4B-8534-B4C349B0589A}" dt="2022-10-09T18:43:43.079" v="3131"/>
        <pc:sldMkLst>
          <pc:docMk/>
          <pc:sldMk cId="224967793" sldId="309"/>
        </pc:sldMkLst>
        <pc:spChg chg="del">
          <ac:chgData name="Lucien Duquette" userId="a9b1a97534b6cfc2" providerId="Windows Live" clId="Web-{7E366385-92CD-4B4B-8534-B4C349B0589A}" dt="2022-10-09T18:43:43.079" v="3131"/>
          <ac:spMkLst>
            <pc:docMk/>
            <pc:sldMk cId="224967793" sldId="309"/>
            <ac:spMk id="3" creationId="{48B35757-ADF3-D3F2-5D7C-4779397D3EEA}"/>
          </ac:spMkLst>
        </pc:spChg>
        <pc:picChg chg="add mod ord">
          <ac:chgData name="Lucien Duquette" userId="a9b1a97534b6cfc2" providerId="Windows Live" clId="Web-{7E366385-92CD-4B4B-8534-B4C349B0589A}" dt="2022-10-09T18:43:43.079" v="3131"/>
          <ac:picMkLst>
            <pc:docMk/>
            <pc:sldMk cId="224967793" sldId="309"/>
            <ac:picMk id="4" creationId="{EF4C361C-75C4-DC6D-D122-2BD35CF47E0B}"/>
          </ac:picMkLst>
        </pc:picChg>
      </pc:sldChg>
      <pc:sldChg chg="addSp modSp new">
        <pc:chgData name="Lucien Duquette" userId="a9b1a97534b6cfc2" providerId="Windows Live" clId="Web-{7E366385-92CD-4B4B-8534-B4C349B0589A}" dt="2022-10-09T19:13:29.680" v="3135"/>
        <pc:sldMkLst>
          <pc:docMk/>
          <pc:sldMk cId="2964306786" sldId="310"/>
        </pc:sldMkLst>
        <pc:picChg chg="add mod">
          <ac:chgData name="Lucien Duquette" userId="a9b1a97534b6cfc2" providerId="Windows Live" clId="Web-{7E366385-92CD-4B4B-8534-B4C349B0589A}" dt="2022-10-09T19:13:29.680" v="3135"/>
          <ac:picMkLst>
            <pc:docMk/>
            <pc:sldMk cId="2964306786" sldId="310"/>
            <ac:picMk id="2" creationId="{C758DE91-B996-0296-F1B1-86A3803A4CC4}"/>
          </ac:picMkLst>
        </pc:picChg>
      </pc:sldChg>
      <pc:sldChg chg="addSp modSp new">
        <pc:chgData name="Lucien Duquette" userId="a9b1a97534b6cfc2" providerId="Windows Live" clId="Web-{7E366385-92CD-4B4B-8534-B4C349B0589A}" dt="2022-10-09T19:15:38.904" v="3143" actId="14100"/>
        <pc:sldMkLst>
          <pc:docMk/>
          <pc:sldMk cId="4258840498" sldId="311"/>
        </pc:sldMkLst>
        <pc:picChg chg="add mod">
          <ac:chgData name="Lucien Duquette" userId="a9b1a97534b6cfc2" providerId="Windows Live" clId="Web-{7E366385-92CD-4B4B-8534-B4C349B0589A}" dt="2022-10-09T19:15:38.904" v="3143" actId="14100"/>
          <ac:picMkLst>
            <pc:docMk/>
            <pc:sldMk cId="4258840498" sldId="311"/>
            <ac:picMk id="2" creationId="{62131A05-9719-A118-5165-B31B939B0666}"/>
          </ac:picMkLst>
        </pc:picChg>
      </pc:sldChg>
    </pc:docChg>
  </pc:docChgLst>
  <pc:docChgLst>
    <pc:chgData name="Lucien Duquette" userId="a9b1a97534b6cfc2" providerId="Windows Live" clId="Web-{390E3A42-2444-4A3D-BF9E-719D45B97F0A}"/>
    <pc:docChg chg="addSld modSld sldOrd">
      <pc:chgData name="Lucien Duquette" userId="a9b1a97534b6cfc2" providerId="Windows Live" clId="Web-{390E3A42-2444-4A3D-BF9E-719D45B97F0A}" dt="2022-10-09T14:01:30.393" v="374" actId="20577"/>
      <pc:docMkLst>
        <pc:docMk/>
      </pc:docMkLst>
      <pc:sldChg chg="modSp">
        <pc:chgData name="Lucien Duquette" userId="a9b1a97534b6cfc2" providerId="Windows Live" clId="Web-{390E3A42-2444-4A3D-BF9E-719D45B97F0A}" dt="2022-10-09T13:52:33.980" v="211" actId="20577"/>
        <pc:sldMkLst>
          <pc:docMk/>
          <pc:sldMk cId="627487452" sldId="258"/>
        </pc:sldMkLst>
        <pc:spChg chg="mod">
          <ac:chgData name="Lucien Duquette" userId="a9b1a97534b6cfc2" providerId="Windows Live" clId="Web-{390E3A42-2444-4A3D-BF9E-719D45B97F0A}" dt="2022-10-09T13:52:33.980" v="211" actId="20577"/>
          <ac:spMkLst>
            <pc:docMk/>
            <pc:sldMk cId="627487452" sldId="258"/>
            <ac:spMk id="3" creationId="{F8104637-1EFA-0B4B-E390-975BE0869C99}"/>
          </ac:spMkLst>
        </pc:spChg>
      </pc:sldChg>
      <pc:sldChg chg="addSp delSp modSp">
        <pc:chgData name="Lucien Duquette" userId="a9b1a97534b6cfc2" providerId="Windows Live" clId="Web-{390E3A42-2444-4A3D-BF9E-719D45B97F0A}" dt="2022-10-09T13:49:48.541" v="195"/>
        <pc:sldMkLst>
          <pc:docMk/>
          <pc:sldMk cId="2771230602" sldId="259"/>
        </pc:sldMkLst>
        <pc:picChg chg="add del mod">
          <ac:chgData name="Lucien Duquette" userId="a9b1a97534b6cfc2" providerId="Windows Live" clId="Web-{390E3A42-2444-4A3D-BF9E-719D45B97F0A}" dt="2022-10-09T13:49:48.541" v="195"/>
          <ac:picMkLst>
            <pc:docMk/>
            <pc:sldMk cId="2771230602" sldId="259"/>
            <ac:picMk id="4" creationId="{B5A6281C-D16D-66B2-349B-1EE38631E369}"/>
          </ac:picMkLst>
        </pc:picChg>
      </pc:sldChg>
      <pc:sldChg chg="modSp">
        <pc:chgData name="Lucien Duquette" userId="a9b1a97534b6cfc2" providerId="Windows Live" clId="Web-{390E3A42-2444-4A3D-BF9E-719D45B97F0A}" dt="2022-10-09T14:01:30.393" v="374" actId="20577"/>
        <pc:sldMkLst>
          <pc:docMk/>
          <pc:sldMk cId="1187992078" sldId="260"/>
        </pc:sldMkLst>
        <pc:spChg chg="mod">
          <ac:chgData name="Lucien Duquette" userId="a9b1a97534b6cfc2" providerId="Windows Live" clId="Web-{390E3A42-2444-4A3D-BF9E-719D45B97F0A}" dt="2022-10-09T14:01:30.393" v="374" actId="20577"/>
          <ac:spMkLst>
            <pc:docMk/>
            <pc:sldMk cId="1187992078" sldId="260"/>
            <ac:spMk id="3" creationId="{F270D434-C895-70A9-2EFD-65A55A8C1D7D}"/>
          </ac:spMkLst>
        </pc:spChg>
      </pc:sldChg>
      <pc:sldChg chg="modSp add ord replId">
        <pc:chgData name="Lucien Duquette" userId="a9b1a97534b6cfc2" providerId="Windows Live" clId="Web-{390E3A42-2444-4A3D-BF9E-719D45B97F0A}" dt="2022-10-09T13:52:06.730" v="208"/>
        <pc:sldMkLst>
          <pc:docMk/>
          <pc:sldMk cId="1397920046" sldId="283"/>
        </pc:sldMkLst>
        <pc:spChg chg="mod">
          <ac:chgData name="Lucien Duquette" userId="a9b1a97534b6cfc2" providerId="Windows Live" clId="Web-{390E3A42-2444-4A3D-BF9E-719D45B97F0A}" dt="2022-10-09T13:51:58.558" v="207" actId="20577"/>
          <ac:spMkLst>
            <pc:docMk/>
            <pc:sldMk cId="1397920046" sldId="283"/>
            <ac:spMk id="3" creationId="{F8104637-1EFA-0B4B-E390-975BE0869C99}"/>
          </ac:spMkLst>
        </pc:spChg>
      </pc:sldChg>
    </pc:docChg>
  </pc:docChgLst>
  <pc:docChgLst>
    <pc:chgData name="Lucien Duquette" userId="a9b1a97534b6cfc2" providerId="Windows Live" clId="Web-{90E27FA6-C1E9-4453-B27F-B37B41DCBF08}"/>
    <pc:docChg chg="addSld modSld">
      <pc:chgData name="Lucien Duquette" userId="a9b1a97534b6cfc2" providerId="Windows Live" clId="Web-{90E27FA6-C1E9-4453-B27F-B37B41DCBF08}" dt="2022-10-09T14:35:21.128" v="367" actId="20577"/>
      <pc:docMkLst>
        <pc:docMk/>
      </pc:docMkLst>
      <pc:sldChg chg="modSp">
        <pc:chgData name="Lucien Duquette" userId="a9b1a97534b6cfc2" providerId="Windows Live" clId="Web-{90E27FA6-C1E9-4453-B27F-B37B41DCBF08}" dt="2022-10-09T14:31:40.731" v="357" actId="20577"/>
        <pc:sldMkLst>
          <pc:docMk/>
          <pc:sldMk cId="150316444" sldId="257"/>
        </pc:sldMkLst>
        <pc:spChg chg="mod">
          <ac:chgData name="Lucien Duquette" userId="a9b1a97534b6cfc2" providerId="Windows Live" clId="Web-{90E27FA6-C1E9-4453-B27F-B37B41DCBF08}" dt="2022-10-09T14:31:40.731" v="357" actId="20577"/>
          <ac:spMkLst>
            <pc:docMk/>
            <pc:sldMk cId="150316444" sldId="257"/>
            <ac:spMk id="48" creationId="{CDE1E6F9-D065-D42F-99E4-7A62F9159D88}"/>
          </ac:spMkLst>
        </pc:spChg>
      </pc:sldChg>
      <pc:sldChg chg="addSp delSp modSp">
        <pc:chgData name="Lucien Duquette" userId="a9b1a97534b6cfc2" providerId="Windows Live" clId="Web-{90E27FA6-C1E9-4453-B27F-B37B41DCBF08}" dt="2022-10-09T14:34:42.221" v="366" actId="20577"/>
        <pc:sldMkLst>
          <pc:docMk/>
          <pc:sldMk cId="1187992078" sldId="260"/>
        </pc:sldMkLst>
        <pc:spChg chg="mod">
          <ac:chgData name="Lucien Duquette" userId="a9b1a97534b6cfc2" providerId="Windows Live" clId="Web-{90E27FA6-C1E9-4453-B27F-B37B41DCBF08}" dt="2022-10-09T14:34:42.221" v="366" actId="20577"/>
          <ac:spMkLst>
            <pc:docMk/>
            <pc:sldMk cId="1187992078" sldId="260"/>
            <ac:spMk id="3" creationId="{F270D434-C895-70A9-2EFD-65A55A8C1D7D}"/>
          </ac:spMkLst>
        </pc:spChg>
        <pc:spChg chg="add del mod">
          <ac:chgData name="Lucien Duquette" userId="a9b1a97534b6cfc2" providerId="Windows Live" clId="Web-{90E27FA6-C1E9-4453-B27F-B37B41DCBF08}" dt="2022-10-09T14:10:24.459" v="29"/>
          <ac:spMkLst>
            <pc:docMk/>
            <pc:sldMk cId="1187992078" sldId="260"/>
            <ac:spMk id="4" creationId="{3147E80B-C586-1C93-B5F4-CFF8E5EF29E3}"/>
          </ac:spMkLst>
        </pc:spChg>
        <pc:spChg chg="add del mod">
          <ac:chgData name="Lucien Duquette" userId="a9b1a97534b6cfc2" providerId="Windows Live" clId="Web-{90E27FA6-C1E9-4453-B27F-B37B41DCBF08}" dt="2022-10-09T14:10:16.631" v="28"/>
          <ac:spMkLst>
            <pc:docMk/>
            <pc:sldMk cId="1187992078" sldId="260"/>
            <ac:spMk id="5" creationId="{75B4DBC2-9D89-4AC8-984A-C93243279B01}"/>
          </ac:spMkLst>
        </pc:spChg>
        <pc:spChg chg="add mod">
          <ac:chgData name="Lucien Duquette" userId="a9b1a97534b6cfc2" providerId="Windows Live" clId="Web-{90E27FA6-C1E9-4453-B27F-B37B41DCBF08}" dt="2022-10-09T14:10:33.803" v="30" actId="1076"/>
          <ac:spMkLst>
            <pc:docMk/>
            <pc:sldMk cId="1187992078" sldId="260"/>
            <ac:spMk id="6" creationId="{D66EAFF2-D02A-06AB-9AD9-50204491BB15}"/>
          </ac:spMkLst>
        </pc:spChg>
      </pc:sldChg>
      <pc:sldChg chg="addSp modSp add replId">
        <pc:chgData name="Lucien Duquette" userId="a9b1a97534b6cfc2" providerId="Windows Live" clId="Web-{90E27FA6-C1E9-4453-B27F-B37B41DCBF08}" dt="2022-10-09T14:35:21.128" v="367" actId="20577"/>
        <pc:sldMkLst>
          <pc:docMk/>
          <pc:sldMk cId="2980848369" sldId="284"/>
        </pc:sldMkLst>
        <pc:spChg chg="mod">
          <ac:chgData name="Lucien Duquette" userId="a9b1a97534b6cfc2" providerId="Windows Live" clId="Web-{90E27FA6-C1E9-4453-B27F-B37B41DCBF08}" dt="2022-10-09T14:35:21.128" v="367" actId="20577"/>
          <ac:spMkLst>
            <pc:docMk/>
            <pc:sldMk cId="2980848369" sldId="284"/>
            <ac:spMk id="3" creationId="{F270D434-C895-70A9-2EFD-65A55A8C1D7D}"/>
          </ac:spMkLst>
        </pc:spChg>
        <pc:spChg chg="add mod">
          <ac:chgData name="Lucien Duquette" userId="a9b1a97534b6cfc2" providerId="Windows Live" clId="Web-{90E27FA6-C1E9-4453-B27F-B37B41DCBF08}" dt="2022-10-09T14:19:29.818" v="121" actId="1076"/>
          <ac:spMkLst>
            <pc:docMk/>
            <pc:sldMk cId="2980848369" sldId="284"/>
            <ac:spMk id="4" creationId="{A80D21BE-D607-E03D-D51B-9C06185F61AE}"/>
          </ac:spMkLst>
        </pc:spChg>
        <pc:spChg chg="add mod">
          <ac:chgData name="Lucien Duquette" userId="a9b1a97534b6cfc2" providerId="Windows Live" clId="Web-{90E27FA6-C1E9-4453-B27F-B37B41DCBF08}" dt="2022-10-09T14:20:54.884" v="136" actId="1076"/>
          <ac:spMkLst>
            <pc:docMk/>
            <pc:sldMk cId="2980848369" sldId="284"/>
            <ac:spMk id="5" creationId="{8282DA6E-5831-9440-71AC-50BCEDF033D8}"/>
          </ac:spMkLst>
        </pc:spChg>
        <pc:spChg chg="mod">
          <ac:chgData name="Lucien Duquette" userId="a9b1a97534b6cfc2" providerId="Windows Live" clId="Web-{90E27FA6-C1E9-4453-B27F-B37B41DCBF08}" dt="2022-10-09T14:19:47.662" v="125" actId="1076"/>
          <ac:spMkLst>
            <pc:docMk/>
            <pc:sldMk cId="2980848369" sldId="284"/>
            <ac:spMk id="6" creationId="{D66EAFF2-D02A-06AB-9AD9-50204491BB15}"/>
          </ac:spMkLst>
        </pc:spChg>
        <pc:spChg chg="add mod">
          <ac:chgData name="Lucien Duquette" userId="a9b1a97534b6cfc2" providerId="Windows Live" clId="Web-{90E27FA6-C1E9-4453-B27F-B37B41DCBF08}" dt="2022-10-09T14:20:12.647" v="130" actId="1076"/>
          <ac:spMkLst>
            <pc:docMk/>
            <pc:sldMk cId="2980848369" sldId="284"/>
            <ac:spMk id="7" creationId="{DD1552B6-2AB6-F3C3-F496-D9BFB8A62BC1}"/>
          </ac:spMkLst>
        </pc:spChg>
        <pc:spChg chg="add mod">
          <ac:chgData name="Lucien Duquette" userId="a9b1a97534b6cfc2" providerId="Windows Live" clId="Web-{90E27FA6-C1E9-4453-B27F-B37B41DCBF08}" dt="2022-10-09T14:20:34.507" v="133" actId="1076"/>
          <ac:spMkLst>
            <pc:docMk/>
            <pc:sldMk cId="2980848369" sldId="284"/>
            <ac:spMk id="8" creationId="{FDB71EFC-7825-CA2C-34C8-189265A6170F}"/>
          </ac:spMkLst>
        </pc:spChg>
      </pc:sldChg>
    </pc:docChg>
  </pc:docChgLst>
  <pc:docChgLst>
    <pc:chgData name="Lucien Duquette" userId="a9b1a97534b6cfc2" providerId="Windows Live" clId="Web-{F08005AF-743B-4D5C-8F32-60B59769471D}"/>
    <pc:docChg chg="addSld delSld modSld sldOrd addMainMaster delMainMaster">
      <pc:chgData name="Lucien Duquette" userId="a9b1a97534b6cfc2" providerId="Windows Live" clId="Web-{F08005AF-743B-4D5C-8F32-60B59769471D}" dt="2022-10-09T23:29:07.916" v="1673"/>
      <pc:docMkLst>
        <pc:docMk/>
      </pc:docMkLst>
      <pc:sldChg chg="modSp mod modClrScheme chgLayout">
        <pc:chgData name="Lucien Duquette" userId="a9b1a97534b6cfc2" providerId="Windows Live" clId="Web-{F08005AF-743B-4D5C-8F32-60B59769471D}" dt="2022-10-09T22:57:13.656" v="1201"/>
        <pc:sldMkLst>
          <pc:docMk/>
          <pc:sldMk cId="109857222" sldId="256"/>
        </pc:sldMkLst>
        <pc:spChg chg="mod ord">
          <ac:chgData name="Lucien Duquette" userId="a9b1a97534b6cfc2" providerId="Windows Live" clId="Web-{F08005AF-743B-4D5C-8F32-60B59769471D}" dt="2022-10-09T22:57:13.656" v="1201"/>
          <ac:spMkLst>
            <pc:docMk/>
            <pc:sldMk cId="109857222" sldId="256"/>
            <ac:spMk id="2" creationId="{00000000-0000-0000-0000-000000000000}"/>
          </ac:spMkLst>
        </pc:spChg>
        <pc:spChg chg="mod ord">
          <ac:chgData name="Lucien Duquette" userId="a9b1a97534b6cfc2" providerId="Windows Live" clId="Web-{F08005AF-743B-4D5C-8F32-60B59769471D}" dt="2022-10-09T22:57:13.656" v="1201"/>
          <ac:spMkLst>
            <pc:docMk/>
            <pc:sldMk cId="109857222" sldId="256"/>
            <ac:spMk id="3" creationId="{00000000-0000-0000-0000-000000000000}"/>
          </ac:spMkLst>
        </pc:spChg>
      </pc:sldChg>
      <pc:sldChg chg="delSp modSp mod modClrScheme delDesignElem chgLayout">
        <pc:chgData name="Lucien Duquette" userId="a9b1a97534b6cfc2" providerId="Windows Live" clId="Web-{F08005AF-743B-4D5C-8F32-60B59769471D}" dt="2022-10-09T22:57:13.656" v="1201"/>
        <pc:sldMkLst>
          <pc:docMk/>
          <pc:sldMk cId="150316444" sldId="257"/>
        </pc:sldMkLst>
        <pc:spChg chg="mod ord">
          <ac:chgData name="Lucien Duquette" userId="a9b1a97534b6cfc2" providerId="Windows Live" clId="Web-{F08005AF-743B-4D5C-8F32-60B59769471D}" dt="2022-10-09T22:57:13.656" v="1201"/>
          <ac:spMkLst>
            <pc:docMk/>
            <pc:sldMk cId="150316444" sldId="257"/>
            <ac:spMk id="2" creationId="{CC2DB2BE-1687-1842-D100-A38354EFDA08}"/>
          </ac:spMkLst>
        </pc:spChg>
        <pc:spChg chg="mod ord">
          <ac:chgData name="Lucien Duquette" userId="a9b1a97534b6cfc2" providerId="Windows Live" clId="Web-{F08005AF-743B-4D5C-8F32-60B59769471D}" dt="2022-10-09T22:57:13.656" v="1201"/>
          <ac:spMkLst>
            <pc:docMk/>
            <pc:sldMk cId="150316444" sldId="257"/>
            <ac:spMk id="48" creationId="{CDE1E6F9-D065-D42F-99E4-7A62F9159D88}"/>
          </ac:spMkLst>
        </pc:spChg>
        <pc:spChg chg="del">
          <ac:chgData name="Lucien Duquette" userId="a9b1a97534b6cfc2" providerId="Windows Live" clId="Web-{F08005AF-743B-4D5C-8F32-60B59769471D}" dt="2022-10-09T22:57:13.656" v="1201"/>
          <ac:spMkLst>
            <pc:docMk/>
            <pc:sldMk cId="150316444" sldId="257"/>
            <ac:spMk id="53" creationId="{CADF2543-1B6F-4FBC-A7AF-53A0430E05AB}"/>
          </ac:spMkLst>
        </pc:spChg>
        <pc:grpChg chg="del">
          <ac:chgData name="Lucien Duquette" userId="a9b1a97534b6cfc2" providerId="Windows Live" clId="Web-{F08005AF-743B-4D5C-8F32-60B59769471D}" dt="2022-10-09T22:57:13.656" v="1201"/>
          <ac:grpSpMkLst>
            <pc:docMk/>
            <pc:sldMk cId="150316444" sldId="257"/>
            <ac:grpSpMk id="55" creationId="{A80A6E81-6B71-43DF-877B-E964A9A4CB68}"/>
          </ac:grpSpMkLst>
        </pc:grpChg>
      </pc:sldChg>
      <pc:sldChg chg="modSp mod modClrScheme chgLayout">
        <pc:chgData name="Lucien Duquette" userId="a9b1a97534b6cfc2" providerId="Windows Live" clId="Web-{F08005AF-743B-4D5C-8F32-60B59769471D}" dt="2022-10-09T22:57:13.656" v="1201"/>
        <pc:sldMkLst>
          <pc:docMk/>
          <pc:sldMk cId="627487452" sldId="258"/>
        </pc:sldMkLst>
        <pc:spChg chg="mod ord">
          <ac:chgData name="Lucien Duquette" userId="a9b1a97534b6cfc2" providerId="Windows Live" clId="Web-{F08005AF-743B-4D5C-8F32-60B59769471D}" dt="2022-10-09T22:57:13.656" v="1201"/>
          <ac:spMkLst>
            <pc:docMk/>
            <pc:sldMk cId="627487452" sldId="258"/>
            <ac:spMk id="2" creationId="{64F12E25-2208-4A5D-0985-AACFC5951AC4}"/>
          </ac:spMkLst>
        </pc:spChg>
        <pc:spChg chg="mod ord">
          <ac:chgData name="Lucien Duquette" userId="a9b1a97534b6cfc2" providerId="Windows Live" clId="Web-{F08005AF-743B-4D5C-8F32-60B59769471D}" dt="2022-10-09T22:57:13.656" v="1201"/>
          <ac:spMkLst>
            <pc:docMk/>
            <pc:sldMk cId="627487452" sldId="258"/>
            <ac:spMk id="3" creationId="{F8104637-1EFA-0B4B-E390-975BE0869C99}"/>
          </ac:spMkLst>
        </pc:spChg>
      </pc:sldChg>
      <pc:sldChg chg="modSp mod modClrScheme modShow chgLayout">
        <pc:chgData name="Lucien Duquette" userId="a9b1a97534b6cfc2" providerId="Windows Live" clId="Web-{F08005AF-743B-4D5C-8F32-60B59769471D}" dt="2022-10-09T22:57:13.656" v="1201"/>
        <pc:sldMkLst>
          <pc:docMk/>
          <pc:sldMk cId="2771230602" sldId="259"/>
        </pc:sldMkLst>
        <pc:spChg chg="mod ord">
          <ac:chgData name="Lucien Duquette" userId="a9b1a97534b6cfc2" providerId="Windows Live" clId="Web-{F08005AF-743B-4D5C-8F32-60B59769471D}" dt="2022-10-09T22:57:13.656" v="1201"/>
          <ac:spMkLst>
            <pc:docMk/>
            <pc:sldMk cId="2771230602" sldId="259"/>
            <ac:spMk id="2" creationId="{319945D9-79D2-CD6D-B126-C26E4B7B5164}"/>
          </ac:spMkLst>
        </pc:spChg>
        <pc:spChg chg="mod ord">
          <ac:chgData name="Lucien Duquette" userId="a9b1a97534b6cfc2" providerId="Windows Live" clId="Web-{F08005AF-743B-4D5C-8F32-60B59769471D}" dt="2022-10-09T22:57:13.656" v="1201"/>
          <ac:spMkLst>
            <pc:docMk/>
            <pc:sldMk cId="2771230602" sldId="259"/>
            <ac:spMk id="3" creationId="{71B27CB9-59E5-F68F-763D-3B53AECD5854}"/>
          </ac:spMkLst>
        </pc:spChg>
      </pc:sldChg>
      <pc:sldChg chg="modSp mod modClrScheme chgLayout">
        <pc:chgData name="Lucien Duquette" userId="a9b1a97534b6cfc2" providerId="Windows Live" clId="Web-{F08005AF-743B-4D5C-8F32-60B59769471D}" dt="2022-10-09T22:57:13.656" v="1201"/>
        <pc:sldMkLst>
          <pc:docMk/>
          <pc:sldMk cId="1187992078" sldId="260"/>
        </pc:sldMkLst>
        <pc:spChg chg="mod ord">
          <ac:chgData name="Lucien Duquette" userId="a9b1a97534b6cfc2" providerId="Windows Live" clId="Web-{F08005AF-743B-4D5C-8F32-60B59769471D}" dt="2022-10-09T22:57:13.656" v="1201"/>
          <ac:spMkLst>
            <pc:docMk/>
            <pc:sldMk cId="1187992078" sldId="260"/>
            <ac:spMk id="2" creationId="{B034F470-7D66-0CC6-1CC2-AAE9EDF9FCF3}"/>
          </ac:spMkLst>
        </pc:spChg>
        <pc:spChg chg="mod ord">
          <ac:chgData name="Lucien Duquette" userId="a9b1a97534b6cfc2" providerId="Windows Live" clId="Web-{F08005AF-743B-4D5C-8F32-60B59769471D}" dt="2022-10-09T22:57:13.656" v="1201"/>
          <ac:spMkLst>
            <pc:docMk/>
            <pc:sldMk cId="1187992078" sldId="260"/>
            <ac:spMk id="3" creationId="{F270D434-C895-70A9-2EFD-65A55A8C1D7D}"/>
          </ac:spMkLst>
        </pc:spChg>
      </pc:sldChg>
      <pc:sldChg chg="modSp mod modClrScheme modShow chgLayout">
        <pc:chgData name="Lucien Duquette" userId="a9b1a97534b6cfc2" providerId="Windows Live" clId="Web-{F08005AF-743B-4D5C-8F32-60B59769471D}" dt="2022-10-09T22:57:13.656" v="1201"/>
        <pc:sldMkLst>
          <pc:docMk/>
          <pc:sldMk cId="1944486206" sldId="261"/>
        </pc:sldMkLst>
        <pc:spChg chg="mod ord">
          <ac:chgData name="Lucien Duquette" userId="a9b1a97534b6cfc2" providerId="Windows Live" clId="Web-{F08005AF-743B-4D5C-8F32-60B59769471D}" dt="2022-10-09T22:57:13.656" v="1201"/>
          <ac:spMkLst>
            <pc:docMk/>
            <pc:sldMk cId="1944486206" sldId="261"/>
            <ac:spMk id="2" creationId="{3A0A8418-C440-7E57-73DC-16C84255F4CB}"/>
          </ac:spMkLst>
        </pc:spChg>
        <pc:spChg chg="mod ord">
          <ac:chgData name="Lucien Duquette" userId="a9b1a97534b6cfc2" providerId="Windows Live" clId="Web-{F08005AF-743B-4D5C-8F32-60B59769471D}" dt="2022-10-09T22:57:13.656" v="1201"/>
          <ac:spMkLst>
            <pc:docMk/>
            <pc:sldMk cId="1944486206" sldId="261"/>
            <ac:spMk id="3" creationId="{26CC05CF-5F2B-F96B-4B58-0FB9B2C30EEE}"/>
          </ac:spMkLst>
        </pc:spChg>
      </pc:sldChg>
      <pc:sldChg chg="modSp mod modClrScheme modShow chgLayout">
        <pc:chgData name="Lucien Duquette" userId="a9b1a97534b6cfc2" providerId="Windows Live" clId="Web-{F08005AF-743B-4D5C-8F32-60B59769471D}" dt="2022-10-09T22:57:13.656" v="1201"/>
        <pc:sldMkLst>
          <pc:docMk/>
          <pc:sldMk cId="3425123377" sldId="262"/>
        </pc:sldMkLst>
        <pc:spChg chg="mod ord">
          <ac:chgData name="Lucien Duquette" userId="a9b1a97534b6cfc2" providerId="Windows Live" clId="Web-{F08005AF-743B-4D5C-8F32-60B59769471D}" dt="2022-10-09T22:57:13.656" v="1201"/>
          <ac:spMkLst>
            <pc:docMk/>
            <pc:sldMk cId="3425123377" sldId="262"/>
            <ac:spMk id="2" creationId="{B1622645-BFF2-DDA8-1E9D-B82D876BF249}"/>
          </ac:spMkLst>
        </pc:spChg>
        <pc:spChg chg="mod ord">
          <ac:chgData name="Lucien Duquette" userId="a9b1a97534b6cfc2" providerId="Windows Live" clId="Web-{F08005AF-743B-4D5C-8F32-60B59769471D}" dt="2022-10-09T22:57:13.656" v="1201"/>
          <ac:spMkLst>
            <pc:docMk/>
            <pc:sldMk cId="3425123377" sldId="262"/>
            <ac:spMk id="3" creationId="{44109F58-67BB-01EA-9A93-8FD28817F4AA}"/>
          </ac:spMkLst>
        </pc:spChg>
      </pc:sldChg>
      <pc:sldChg chg="modSp mod modClrScheme modShow chgLayout">
        <pc:chgData name="Lucien Duquette" userId="a9b1a97534b6cfc2" providerId="Windows Live" clId="Web-{F08005AF-743B-4D5C-8F32-60B59769471D}" dt="2022-10-09T22:57:13.656" v="1201"/>
        <pc:sldMkLst>
          <pc:docMk/>
          <pc:sldMk cId="2810652645" sldId="263"/>
        </pc:sldMkLst>
        <pc:spChg chg="mod ord">
          <ac:chgData name="Lucien Duquette" userId="a9b1a97534b6cfc2" providerId="Windows Live" clId="Web-{F08005AF-743B-4D5C-8F32-60B59769471D}" dt="2022-10-09T22:57:13.656" v="1201"/>
          <ac:spMkLst>
            <pc:docMk/>
            <pc:sldMk cId="2810652645" sldId="263"/>
            <ac:spMk id="2" creationId="{CF85DC38-2D00-9C55-B73B-8D0F29458834}"/>
          </ac:spMkLst>
        </pc:spChg>
        <pc:spChg chg="mod ord">
          <ac:chgData name="Lucien Duquette" userId="a9b1a97534b6cfc2" providerId="Windows Live" clId="Web-{F08005AF-743B-4D5C-8F32-60B59769471D}" dt="2022-10-09T22:57:13.656" v="1201"/>
          <ac:spMkLst>
            <pc:docMk/>
            <pc:sldMk cId="2810652645" sldId="263"/>
            <ac:spMk id="3" creationId="{2390F11C-7D2C-CBEB-BDE2-93E49113DB9E}"/>
          </ac:spMkLst>
        </pc:spChg>
      </pc:sldChg>
      <pc:sldChg chg="del">
        <pc:chgData name="Lucien Duquette" userId="a9b1a97534b6cfc2" providerId="Windows Live" clId="Web-{F08005AF-743B-4D5C-8F32-60B59769471D}" dt="2022-10-09T21:20:58.358" v="542"/>
        <pc:sldMkLst>
          <pc:docMk/>
          <pc:sldMk cId="3063749441" sldId="264"/>
        </pc:sldMkLst>
      </pc:sldChg>
      <pc:sldChg chg="modSp mod modClrScheme chgLayout">
        <pc:chgData name="Lucien Duquette" userId="a9b1a97534b6cfc2" providerId="Windows Live" clId="Web-{F08005AF-743B-4D5C-8F32-60B59769471D}" dt="2022-10-09T22:57:13.656" v="1201"/>
        <pc:sldMkLst>
          <pc:docMk/>
          <pc:sldMk cId="2472205440" sldId="265"/>
        </pc:sldMkLst>
        <pc:spChg chg="mod ord">
          <ac:chgData name="Lucien Duquette" userId="a9b1a97534b6cfc2" providerId="Windows Live" clId="Web-{F08005AF-743B-4D5C-8F32-60B59769471D}" dt="2022-10-09T22:57:13.656" v="1201"/>
          <ac:spMkLst>
            <pc:docMk/>
            <pc:sldMk cId="2472205440" sldId="265"/>
            <ac:spMk id="2" creationId="{BE6F53D0-2FA6-694A-7E06-E63AFB1AFD25}"/>
          </ac:spMkLst>
        </pc:spChg>
        <pc:spChg chg="mod ord">
          <ac:chgData name="Lucien Duquette" userId="a9b1a97534b6cfc2" providerId="Windows Live" clId="Web-{F08005AF-743B-4D5C-8F32-60B59769471D}" dt="2022-10-09T22:57:13.656" v="1201"/>
          <ac:spMkLst>
            <pc:docMk/>
            <pc:sldMk cId="2472205440" sldId="265"/>
            <ac:spMk id="3" creationId="{DF3467C7-2063-FB04-91D6-8EB306BC6EC2}"/>
          </ac:spMkLst>
        </pc:spChg>
      </pc:sldChg>
      <pc:sldChg chg="modSp mod modClrScheme chgLayout">
        <pc:chgData name="Lucien Duquette" userId="a9b1a97534b6cfc2" providerId="Windows Live" clId="Web-{F08005AF-743B-4D5C-8F32-60B59769471D}" dt="2022-10-09T23:20:45.280" v="1538" actId="1076"/>
        <pc:sldMkLst>
          <pc:docMk/>
          <pc:sldMk cId="44121105" sldId="266"/>
        </pc:sldMkLst>
        <pc:spChg chg="mod ord">
          <ac:chgData name="Lucien Duquette" userId="a9b1a97534b6cfc2" providerId="Windows Live" clId="Web-{F08005AF-743B-4D5C-8F32-60B59769471D}" dt="2022-10-09T23:20:45.280" v="1538" actId="1076"/>
          <ac:spMkLst>
            <pc:docMk/>
            <pc:sldMk cId="44121105" sldId="266"/>
            <ac:spMk id="2" creationId="{4469D719-C3C8-6D14-5DA9-D8A6AED6873F}"/>
          </ac:spMkLst>
        </pc:spChg>
        <pc:spChg chg="mod ord">
          <ac:chgData name="Lucien Duquette" userId="a9b1a97534b6cfc2" providerId="Windows Live" clId="Web-{F08005AF-743B-4D5C-8F32-60B59769471D}" dt="2022-10-09T23:20:39.577" v="1537" actId="14100"/>
          <ac:spMkLst>
            <pc:docMk/>
            <pc:sldMk cId="44121105" sldId="266"/>
            <ac:spMk id="3" creationId="{83009335-14DA-7F11-7461-87D5C9FDA96C}"/>
          </ac:spMkLst>
        </pc:spChg>
      </pc:sldChg>
      <pc:sldChg chg="modSp mod modClrScheme chgLayout">
        <pc:chgData name="Lucien Duquette" userId="a9b1a97534b6cfc2" providerId="Windows Live" clId="Web-{F08005AF-743B-4D5C-8F32-60B59769471D}" dt="2022-10-09T22:57:13.656" v="1201"/>
        <pc:sldMkLst>
          <pc:docMk/>
          <pc:sldMk cId="232858163" sldId="267"/>
        </pc:sldMkLst>
        <pc:spChg chg="mod ord">
          <ac:chgData name="Lucien Duquette" userId="a9b1a97534b6cfc2" providerId="Windows Live" clId="Web-{F08005AF-743B-4D5C-8F32-60B59769471D}" dt="2022-10-09T22:57:13.656" v="1201"/>
          <ac:spMkLst>
            <pc:docMk/>
            <pc:sldMk cId="232858163" sldId="267"/>
            <ac:spMk id="2" creationId="{5428E85D-EE7F-DC52-AC8A-072EBB9EC715}"/>
          </ac:spMkLst>
        </pc:spChg>
        <pc:spChg chg="mod ord">
          <ac:chgData name="Lucien Duquette" userId="a9b1a97534b6cfc2" providerId="Windows Live" clId="Web-{F08005AF-743B-4D5C-8F32-60B59769471D}" dt="2022-10-09T22:57:13.656" v="1201"/>
          <ac:spMkLst>
            <pc:docMk/>
            <pc:sldMk cId="232858163" sldId="267"/>
            <ac:spMk id="3" creationId="{904C1B34-7F00-6A2F-8DDE-B9DA58A85D0E}"/>
          </ac:spMkLst>
        </pc:spChg>
      </pc:sldChg>
      <pc:sldChg chg="modSp mod modClrScheme chgLayout">
        <pc:chgData name="Lucien Duquette" userId="a9b1a97534b6cfc2" providerId="Windows Live" clId="Web-{F08005AF-743B-4D5C-8F32-60B59769471D}" dt="2022-10-09T22:57:13.656" v="1201"/>
        <pc:sldMkLst>
          <pc:docMk/>
          <pc:sldMk cId="2422611527" sldId="268"/>
        </pc:sldMkLst>
        <pc:spChg chg="mod ord">
          <ac:chgData name="Lucien Duquette" userId="a9b1a97534b6cfc2" providerId="Windows Live" clId="Web-{F08005AF-743B-4D5C-8F32-60B59769471D}" dt="2022-10-09T22:57:13.656" v="1201"/>
          <ac:spMkLst>
            <pc:docMk/>
            <pc:sldMk cId="2422611527" sldId="268"/>
            <ac:spMk id="2" creationId="{05144C1D-DA2C-BA01-A027-B2D2E40BDE9C}"/>
          </ac:spMkLst>
        </pc:spChg>
        <pc:spChg chg="mod ord">
          <ac:chgData name="Lucien Duquette" userId="a9b1a97534b6cfc2" providerId="Windows Live" clId="Web-{F08005AF-743B-4D5C-8F32-60B59769471D}" dt="2022-10-09T22:57:13.656" v="1201"/>
          <ac:spMkLst>
            <pc:docMk/>
            <pc:sldMk cId="2422611527" sldId="268"/>
            <ac:spMk id="3" creationId="{0DBAB131-2FB3-313C-5AF7-4E0431CE4750}"/>
          </ac:spMkLst>
        </pc:spChg>
      </pc:sldChg>
      <pc:sldChg chg="modSp mod modClrScheme chgLayout">
        <pc:chgData name="Lucien Duquette" userId="a9b1a97534b6cfc2" providerId="Windows Live" clId="Web-{F08005AF-743B-4D5C-8F32-60B59769471D}" dt="2022-10-09T23:16:52.041" v="1510" actId="20577"/>
        <pc:sldMkLst>
          <pc:docMk/>
          <pc:sldMk cId="2544183754" sldId="269"/>
        </pc:sldMkLst>
        <pc:spChg chg="mod ord">
          <ac:chgData name="Lucien Duquette" userId="a9b1a97534b6cfc2" providerId="Windows Live" clId="Web-{F08005AF-743B-4D5C-8F32-60B59769471D}" dt="2022-10-09T23:11:45.300" v="1469" actId="1076"/>
          <ac:spMkLst>
            <pc:docMk/>
            <pc:sldMk cId="2544183754" sldId="269"/>
            <ac:spMk id="2" creationId="{EA2D62B0-8AE9-0B01-0038-33164958F5B7}"/>
          </ac:spMkLst>
        </pc:spChg>
        <pc:spChg chg="mod ord">
          <ac:chgData name="Lucien Duquette" userId="a9b1a97534b6cfc2" providerId="Windows Live" clId="Web-{F08005AF-743B-4D5C-8F32-60B59769471D}" dt="2022-10-09T23:16:52.041" v="1510" actId="20577"/>
          <ac:spMkLst>
            <pc:docMk/>
            <pc:sldMk cId="2544183754" sldId="269"/>
            <ac:spMk id="3" creationId="{7463915D-668E-24A6-2F2F-C992B4092C90}"/>
          </ac:spMkLst>
        </pc:spChg>
      </pc:sldChg>
      <pc:sldChg chg="modSp mod modClrScheme chgLayout">
        <pc:chgData name="Lucien Duquette" userId="a9b1a97534b6cfc2" providerId="Windows Live" clId="Web-{F08005AF-743B-4D5C-8F32-60B59769471D}" dt="2022-10-09T22:57:13.656" v="1201"/>
        <pc:sldMkLst>
          <pc:docMk/>
          <pc:sldMk cId="830420653" sldId="270"/>
        </pc:sldMkLst>
        <pc:spChg chg="mod ord">
          <ac:chgData name="Lucien Duquette" userId="a9b1a97534b6cfc2" providerId="Windows Live" clId="Web-{F08005AF-743B-4D5C-8F32-60B59769471D}" dt="2022-10-09T22:57:13.656" v="1201"/>
          <ac:spMkLst>
            <pc:docMk/>
            <pc:sldMk cId="830420653" sldId="270"/>
            <ac:spMk id="2" creationId="{673D501B-F677-C699-6005-570464126945}"/>
          </ac:spMkLst>
        </pc:spChg>
        <pc:spChg chg="mod ord">
          <ac:chgData name="Lucien Duquette" userId="a9b1a97534b6cfc2" providerId="Windows Live" clId="Web-{F08005AF-743B-4D5C-8F32-60B59769471D}" dt="2022-10-09T22:57:13.656" v="1201"/>
          <ac:spMkLst>
            <pc:docMk/>
            <pc:sldMk cId="830420653" sldId="270"/>
            <ac:spMk id="3" creationId="{596F6472-CE46-6E78-0A21-54341C320051}"/>
          </ac:spMkLst>
        </pc:spChg>
      </pc:sldChg>
      <pc:sldChg chg="modSp mod ord modClrScheme chgLayout">
        <pc:chgData name="Lucien Duquette" userId="a9b1a97534b6cfc2" providerId="Windows Live" clId="Web-{F08005AF-743B-4D5C-8F32-60B59769471D}" dt="2022-10-09T22:57:13.656" v="1201"/>
        <pc:sldMkLst>
          <pc:docMk/>
          <pc:sldMk cId="560408827" sldId="271"/>
        </pc:sldMkLst>
        <pc:picChg chg="mod ord">
          <ac:chgData name="Lucien Duquette" userId="a9b1a97534b6cfc2" providerId="Windows Live" clId="Web-{F08005AF-743B-4D5C-8F32-60B59769471D}" dt="2022-10-09T22:57:13.656" v="1201"/>
          <ac:picMkLst>
            <pc:docMk/>
            <pc:sldMk cId="560408827" sldId="271"/>
            <ac:picMk id="4" creationId="{00000000-0000-0000-0000-000000000000}"/>
          </ac:picMkLst>
        </pc:picChg>
      </pc:sldChg>
      <pc:sldChg chg="modSp mod ord modClrScheme chgLayout">
        <pc:chgData name="Lucien Duquette" userId="a9b1a97534b6cfc2" providerId="Windows Live" clId="Web-{F08005AF-743B-4D5C-8F32-60B59769471D}" dt="2022-10-09T23:27:44.540" v="1667"/>
        <pc:sldMkLst>
          <pc:docMk/>
          <pc:sldMk cId="3640554941" sldId="272"/>
        </pc:sldMkLst>
        <pc:picChg chg="mod ord">
          <ac:chgData name="Lucien Duquette" userId="a9b1a97534b6cfc2" providerId="Windows Live" clId="Web-{F08005AF-743B-4D5C-8F32-60B59769471D}" dt="2022-10-09T22:57:13.656" v="1201"/>
          <ac:picMkLst>
            <pc:docMk/>
            <pc:sldMk cId="3640554941" sldId="272"/>
            <ac:picMk id="6" creationId="{00000000-0000-0000-0000-000000000000}"/>
          </ac:picMkLst>
        </pc:picChg>
      </pc:sldChg>
      <pc:sldChg chg="modSp mod modClrScheme chgLayout">
        <pc:chgData name="Lucien Duquette" userId="a9b1a97534b6cfc2" providerId="Windows Live" clId="Web-{F08005AF-743B-4D5C-8F32-60B59769471D}" dt="2022-10-09T22:57:13.656" v="1201"/>
        <pc:sldMkLst>
          <pc:docMk/>
          <pc:sldMk cId="136078818" sldId="273"/>
        </pc:sldMkLst>
        <pc:spChg chg="mod ord">
          <ac:chgData name="Lucien Duquette" userId="a9b1a97534b6cfc2" providerId="Windows Live" clId="Web-{F08005AF-743B-4D5C-8F32-60B59769471D}" dt="2022-10-09T22:57:13.656" v="1201"/>
          <ac:spMkLst>
            <pc:docMk/>
            <pc:sldMk cId="136078818" sldId="273"/>
            <ac:spMk id="16386" creationId="{A0FAEA26-62DE-4E0D-98AC-50B24D4AA67C}"/>
          </ac:spMkLst>
        </pc:spChg>
      </pc:sldChg>
      <pc:sldChg chg="modSp mod modClrScheme chgLayout">
        <pc:chgData name="Lucien Duquette" userId="a9b1a97534b6cfc2" providerId="Windows Live" clId="Web-{F08005AF-743B-4D5C-8F32-60B59769471D}" dt="2022-10-09T22:57:13.656" v="1201"/>
        <pc:sldMkLst>
          <pc:docMk/>
          <pc:sldMk cId="4071984493" sldId="274"/>
        </pc:sldMkLst>
        <pc:picChg chg="mod ord">
          <ac:chgData name="Lucien Duquette" userId="a9b1a97534b6cfc2" providerId="Windows Live" clId="Web-{F08005AF-743B-4D5C-8F32-60B59769471D}" dt="2022-10-09T22:57:13.656" v="1201"/>
          <ac:picMkLst>
            <pc:docMk/>
            <pc:sldMk cId="4071984493" sldId="274"/>
            <ac:picMk id="6" creationId="{00000000-0000-0000-0000-000000000000}"/>
          </ac:picMkLst>
        </pc:picChg>
      </pc:sldChg>
      <pc:sldChg chg="modSp del mod modClrScheme chgLayout">
        <pc:chgData name="Lucien Duquette" userId="a9b1a97534b6cfc2" providerId="Windows Live" clId="Web-{F08005AF-743B-4D5C-8F32-60B59769471D}" dt="2022-10-09T22:57:50.454" v="1202"/>
        <pc:sldMkLst>
          <pc:docMk/>
          <pc:sldMk cId="2114918155" sldId="275"/>
        </pc:sldMkLst>
        <pc:picChg chg="mod ord">
          <ac:chgData name="Lucien Duquette" userId="a9b1a97534b6cfc2" providerId="Windows Live" clId="Web-{F08005AF-743B-4D5C-8F32-60B59769471D}" dt="2022-10-09T22:57:13.656" v="1201"/>
          <ac:picMkLst>
            <pc:docMk/>
            <pc:sldMk cId="2114918155" sldId="275"/>
            <ac:picMk id="9" creationId="{00000000-0000-0000-0000-000000000000}"/>
          </ac:picMkLst>
        </pc:picChg>
      </pc:sldChg>
      <pc:sldChg chg="modSp mod modClrScheme chgLayout">
        <pc:chgData name="Lucien Duquette" userId="a9b1a97534b6cfc2" providerId="Windows Live" clId="Web-{F08005AF-743B-4D5C-8F32-60B59769471D}" dt="2022-10-09T22:57:13.656" v="1201"/>
        <pc:sldMkLst>
          <pc:docMk/>
          <pc:sldMk cId="3646550699" sldId="276"/>
        </pc:sldMkLst>
        <pc:spChg chg="mod ord">
          <ac:chgData name="Lucien Duquette" userId="a9b1a97534b6cfc2" providerId="Windows Live" clId="Web-{F08005AF-743B-4D5C-8F32-60B59769471D}" dt="2022-10-09T22:57:13.656" v="1201"/>
          <ac:spMkLst>
            <pc:docMk/>
            <pc:sldMk cId="3646550699" sldId="276"/>
            <ac:spMk id="2" creationId="{B034F470-7D66-0CC6-1CC2-AAE9EDF9FCF3}"/>
          </ac:spMkLst>
        </pc:spChg>
        <pc:spChg chg="mod ord">
          <ac:chgData name="Lucien Duquette" userId="a9b1a97534b6cfc2" providerId="Windows Live" clId="Web-{F08005AF-743B-4D5C-8F32-60B59769471D}" dt="2022-10-09T22:57:13.656" v="1201"/>
          <ac:spMkLst>
            <pc:docMk/>
            <pc:sldMk cId="3646550699" sldId="276"/>
            <ac:spMk id="3" creationId="{F270D434-C895-70A9-2EFD-65A55A8C1D7D}"/>
          </ac:spMkLst>
        </pc:spChg>
      </pc:sldChg>
      <pc:sldChg chg="modSp mod modClrScheme chgLayout">
        <pc:chgData name="Lucien Duquette" userId="a9b1a97534b6cfc2" providerId="Windows Live" clId="Web-{F08005AF-743B-4D5C-8F32-60B59769471D}" dt="2022-10-09T22:57:13.656" v="1201"/>
        <pc:sldMkLst>
          <pc:docMk/>
          <pc:sldMk cId="1864708501" sldId="277"/>
        </pc:sldMkLst>
        <pc:spChg chg="mod ord">
          <ac:chgData name="Lucien Duquette" userId="a9b1a97534b6cfc2" providerId="Windows Live" clId="Web-{F08005AF-743B-4D5C-8F32-60B59769471D}" dt="2022-10-09T22:57:13.656" v="1201"/>
          <ac:spMkLst>
            <pc:docMk/>
            <pc:sldMk cId="1864708501" sldId="277"/>
            <ac:spMk id="2" creationId="{00000000-0000-0000-0000-000000000000}"/>
          </ac:spMkLst>
        </pc:spChg>
        <pc:spChg chg="mod ord">
          <ac:chgData name="Lucien Duquette" userId="a9b1a97534b6cfc2" providerId="Windows Live" clId="Web-{F08005AF-743B-4D5C-8F32-60B59769471D}" dt="2022-10-09T22:57:13.656" v="1201"/>
          <ac:spMkLst>
            <pc:docMk/>
            <pc:sldMk cId="1864708501" sldId="277"/>
            <ac:spMk id="3" creationId="{00000000-0000-0000-0000-000000000000}"/>
          </ac:spMkLst>
        </pc:spChg>
      </pc:sldChg>
      <pc:sldChg chg="del">
        <pc:chgData name="Lucien Duquette" userId="a9b1a97534b6cfc2" providerId="Windows Live" clId="Web-{F08005AF-743B-4D5C-8F32-60B59769471D}" dt="2022-10-09T22:05:29.260" v="790"/>
        <pc:sldMkLst>
          <pc:docMk/>
          <pc:sldMk cId="984060117" sldId="278"/>
        </pc:sldMkLst>
      </pc:sldChg>
      <pc:sldChg chg="modSp mod modClrScheme chgLayout">
        <pc:chgData name="Lucien Duquette" userId="a9b1a97534b6cfc2" providerId="Windows Live" clId="Web-{F08005AF-743B-4D5C-8F32-60B59769471D}" dt="2022-10-09T22:57:13.656" v="1201"/>
        <pc:sldMkLst>
          <pc:docMk/>
          <pc:sldMk cId="642318634" sldId="279"/>
        </pc:sldMkLst>
        <pc:spChg chg="mod ord">
          <ac:chgData name="Lucien Duquette" userId="a9b1a97534b6cfc2" providerId="Windows Live" clId="Web-{F08005AF-743B-4D5C-8F32-60B59769471D}" dt="2022-10-09T22:57:13.656" v="1201"/>
          <ac:spMkLst>
            <pc:docMk/>
            <pc:sldMk cId="642318634" sldId="279"/>
            <ac:spMk id="2" creationId="{00000000-0000-0000-0000-000000000000}"/>
          </ac:spMkLst>
        </pc:spChg>
        <pc:spChg chg="mod ord">
          <ac:chgData name="Lucien Duquette" userId="a9b1a97534b6cfc2" providerId="Windows Live" clId="Web-{F08005AF-743B-4D5C-8F32-60B59769471D}" dt="2022-10-09T22:57:13.656" v="1201"/>
          <ac:spMkLst>
            <pc:docMk/>
            <pc:sldMk cId="642318634" sldId="279"/>
            <ac:spMk id="3" creationId="{00000000-0000-0000-0000-000000000000}"/>
          </ac:spMkLst>
        </pc:spChg>
      </pc:sldChg>
      <pc:sldChg chg="modSp mod modClrScheme chgLayout">
        <pc:chgData name="Lucien Duquette" userId="a9b1a97534b6cfc2" providerId="Windows Live" clId="Web-{F08005AF-743B-4D5C-8F32-60B59769471D}" dt="2022-10-09T22:57:13.656" v="1201"/>
        <pc:sldMkLst>
          <pc:docMk/>
          <pc:sldMk cId="1855991210" sldId="280"/>
        </pc:sldMkLst>
        <pc:spChg chg="mod ord">
          <ac:chgData name="Lucien Duquette" userId="a9b1a97534b6cfc2" providerId="Windows Live" clId="Web-{F08005AF-743B-4D5C-8F32-60B59769471D}" dt="2022-10-09T22:57:13.656" v="1201"/>
          <ac:spMkLst>
            <pc:docMk/>
            <pc:sldMk cId="1855991210" sldId="280"/>
            <ac:spMk id="2" creationId="{00000000-0000-0000-0000-000000000000}"/>
          </ac:spMkLst>
        </pc:spChg>
        <pc:spChg chg="mod ord">
          <ac:chgData name="Lucien Duquette" userId="a9b1a97534b6cfc2" providerId="Windows Live" clId="Web-{F08005AF-743B-4D5C-8F32-60B59769471D}" dt="2022-10-09T22:57:13.656" v="1201"/>
          <ac:spMkLst>
            <pc:docMk/>
            <pc:sldMk cId="1855991210" sldId="280"/>
            <ac:spMk id="3" creationId="{00000000-0000-0000-0000-000000000000}"/>
          </ac:spMkLst>
        </pc:spChg>
      </pc:sldChg>
      <pc:sldChg chg="addSp delSp modSp del">
        <pc:chgData name="Lucien Duquette" userId="a9b1a97534b6cfc2" providerId="Windows Live" clId="Web-{F08005AF-743B-4D5C-8F32-60B59769471D}" dt="2022-10-09T22:05:37.354" v="791"/>
        <pc:sldMkLst>
          <pc:docMk/>
          <pc:sldMk cId="2533578857" sldId="281"/>
        </pc:sldMkLst>
        <pc:picChg chg="add del mod">
          <ac:chgData name="Lucien Duquette" userId="a9b1a97534b6cfc2" providerId="Windows Live" clId="Web-{F08005AF-743B-4D5C-8F32-60B59769471D}" dt="2022-10-09T19:25:36.843" v="1"/>
          <ac:picMkLst>
            <pc:docMk/>
            <pc:sldMk cId="2533578857" sldId="281"/>
            <ac:picMk id="4" creationId="{0B0A5C3A-E5CD-F50A-9A49-415B1AC518BD}"/>
          </ac:picMkLst>
        </pc:picChg>
        <pc:picChg chg="add del mod">
          <ac:chgData name="Lucien Duquette" userId="a9b1a97534b6cfc2" providerId="Windows Live" clId="Web-{F08005AF-743B-4D5C-8F32-60B59769471D}" dt="2022-10-09T19:25:49.953" v="3"/>
          <ac:picMkLst>
            <pc:docMk/>
            <pc:sldMk cId="2533578857" sldId="281"/>
            <ac:picMk id="6" creationId="{C37A8F5F-6ABF-D200-06AE-7191BBB77CC0}"/>
          </ac:picMkLst>
        </pc:picChg>
      </pc:sldChg>
      <pc:sldChg chg="delSp modSp mod ord modClrScheme chgLayout">
        <pc:chgData name="Lucien Duquette" userId="a9b1a97534b6cfc2" providerId="Windows Live" clId="Web-{F08005AF-743B-4D5C-8F32-60B59769471D}" dt="2022-10-09T23:29:07.916" v="1673"/>
        <pc:sldMkLst>
          <pc:docMk/>
          <pc:sldMk cId="2919562527" sldId="282"/>
        </pc:sldMkLst>
        <pc:spChg chg="mod ord">
          <ac:chgData name="Lucien Duquette" userId="a9b1a97534b6cfc2" providerId="Windows Live" clId="Web-{F08005AF-743B-4D5C-8F32-60B59769471D}" dt="2022-10-09T23:28:47.135" v="1672" actId="20577"/>
          <ac:spMkLst>
            <pc:docMk/>
            <pc:sldMk cId="2919562527" sldId="282"/>
            <ac:spMk id="2" creationId="{00000000-0000-0000-0000-000000000000}"/>
          </ac:spMkLst>
        </pc:spChg>
        <pc:spChg chg="mod ord">
          <ac:chgData name="Lucien Duquette" userId="a9b1a97534b6cfc2" providerId="Windows Live" clId="Web-{F08005AF-743B-4D5C-8F32-60B59769471D}" dt="2022-10-09T22:57:13.656" v="1201"/>
          <ac:spMkLst>
            <pc:docMk/>
            <pc:sldMk cId="2919562527" sldId="282"/>
            <ac:spMk id="3" creationId="{00000000-0000-0000-0000-000000000000}"/>
          </ac:spMkLst>
        </pc:spChg>
        <pc:picChg chg="del">
          <ac:chgData name="Lucien Duquette" userId="a9b1a97534b6cfc2" providerId="Windows Live" clId="Web-{F08005AF-743B-4D5C-8F32-60B59769471D}" dt="2022-10-09T23:28:08.149" v="1668"/>
          <ac:picMkLst>
            <pc:docMk/>
            <pc:sldMk cId="2919562527" sldId="282"/>
            <ac:picMk id="4" creationId="{00000000-0000-0000-0000-000000000000}"/>
          </ac:picMkLst>
        </pc:picChg>
      </pc:sldChg>
      <pc:sldChg chg="modSp mod modClrScheme chgLayout">
        <pc:chgData name="Lucien Duquette" userId="a9b1a97534b6cfc2" providerId="Windows Live" clId="Web-{F08005AF-743B-4D5C-8F32-60B59769471D}" dt="2022-10-09T22:57:13.656" v="1201"/>
        <pc:sldMkLst>
          <pc:docMk/>
          <pc:sldMk cId="1397920046" sldId="283"/>
        </pc:sldMkLst>
        <pc:spChg chg="mod ord">
          <ac:chgData name="Lucien Duquette" userId="a9b1a97534b6cfc2" providerId="Windows Live" clId="Web-{F08005AF-743B-4D5C-8F32-60B59769471D}" dt="2022-10-09T22:57:13.656" v="1201"/>
          <ac:spMkLst>
            <pc:docMk/>
            <pc:sldMk cId="1397920046" sldId="283"/>
            <ac:spMk id="2" creationId="{64F12E25-2208-4A5D-0985-AACFC5951AC4}"/>
          </ac:spMkLst>
        </pc:spChg>
        <pc:spChg chg="mod ord">
          <ac:chgData name="Lucien Duquette" userId="a9b1a97534b6cfc2" providerId="Windows Live" clId="Web-{F08005AF-743B-4D5C-8F32-60B59769471D}" dt="2022-10-09T22:57:13.656" v="1201"/>
          <ac:spMkLst>
            <pc:docMk/>
            <pc:sldMk cId="1397920046" sldId="283"/>
            <ac:spMk id="3" creationId="{F8104637-1EFA-0B4B-E390-975BE0869C99}"/>
          </ac:spMkLst>
        </pc:spChg>
      </pc:sldChg>
      <pc:sldChg chg="modSp mod modClrScheme modShow chgLayout">
        <pc:chgData name="Lucien Duquette" userId="a9b1a97534b6cfc2" providerId="Windows Live" clId="Web-{F08005AF-743B-4D5C-8F32-60B59769471D}" dt="2022-10-09T22:57:13.656" v="1201"/>
        <pc:sldMkLst>
          <pc:docMk/>
          <pc:sldMk cId="2980848369" sldId="284"/>
        </pc:sldMkLst>
        <pc:spChg chg="mod ord">
          <ac:chgData name="Lucien Duquette" userId="a9b1a97534b6cfc2" providerId="Windows Live" clId="Web-{F08005AF-743B-4D5C-8F32-60B59769471D}" dt="2022-10-09T22:57:13.656" v="1201"/>
          <ac:spMkLst>
            <pc:docMk/>
            <pc:sldMk cId="2980848369" sldId="284"/>
            <ac:spMk id="2" creationId="{B034F470-7D66-0CC6-1CC2-AAE9EDF9FCF3}"/>
          </ac:spMkLst>
        </pc:spChg>
        <pc:spChg chg="mod ord">
          <ac:chgData name="Lucien Duquette" userId="a9b1a97534b6cfc2" providerId="Windows Live" clId="Web-{F08005AF-743B-4D5C-8F32-60B59769471D}" dt="2022-10-09T22:57:13.656" v="1201"/>
          <ac:spMkLst>
            <pc:docMk/>
            <pc:sldMk cId="2980848369" sldId="284"/>
            <ac:spMk id="3" creationId="{F270D434-C895-70A9-2EFD-65A55A8C1D7D}"/>
          </ac:spMkLst>
        </pc:spChg>
        <pc:spChg chg="mod">
          <ac:chgData name="Lucien Duquette" userId="a9b1a97534b6cfc2" providerId="Windows Live" clId="Web-{F08005AF-743B-4D5C-8F32-60B59769471D}" dt="2022-10-09T20:23:38.112" v="114" actId="1076"/>
          <ac:spMkLst>
            <pc:docMk/>
            <pc:sldMk cId="2980848369" sldId="284"/>
            <ac:spMk id="8" creationId="{FDB71EFC-7825-CA2C-34C8-189265A6170F}"/>
          </ac:spMkLst>
        </pc:spChg>
      </pc:sldChg>
      <pc:sldChg chg="modSp mod modClrScheme chgLayout">
        <pc:chgData name="Lucien Duquette" userId="a9b1a97534b6cfc2" providerId="Windows Live" clId="Web-{F08005AF-743B-4D5C-8F32-60B59769471D}" dt="2022-10-09T22:57:13.656" v="1201"/>
        <pc:sldMkLst>
          <pc:docMk/>
          <pc:sldMk cId="555537361" sldId="285"/>
        </pc:sldMkLst>
        <pc:spChg chg="mod ord">
          <ac:chgData name="Lucien Duquette" userId="a9b1a97534b6cfc2" providerId="Windows Live" clId="Web-{F08005AF-743B-4D5C-8F32-60B59769471D}" dt="2022-10-09T22:57:13.656" v="1201"/>
          <ac:spMkLst>
            <pc:docMk/>
            <pc:sldMk cId="555537361" sldId="285"/>
            <ac:spMk id="2" creationId="{B034F470-7D66-0CC6-1CC2-AAE9EDF9FCF3}"/>
          </ac:spMkLst>
        </pc:spChg>
        <pc:spChg chg="mod ord">
          <ac:chgData name="Lucien Duquette" userId="a9b1a97534b6cfc2" providerId="Windows Live" clId="Web-{F08005AF-743B-4D5C-8F32-60B59769471D}" dt="2022-10-09T22:57:13.656" v="1201"/>
          <ac:spMkLst>
            <pc:docMk/>
            <pc:sldMk cId="555537361" sldId="285"/>
            <ac:spMk id="3" creationId="{F270D434-C895-70A9-2EFD-65A55A8C1D7D}"/>
          </ac:spMkLst>
        </pc:spChg>
      </pc:sldChg>
      <pc:sldChg chg="modSp mod modClrScheme chgLayout">
        <pc:chgData name="Lucien Duquette" userId="a9b1a97534b6cfc2" providerId="Windows Live" clId="Web-{F08005AF-743B-4D5C-8F32-60B59769471D}" dt="2022-10-09T22:57:13.656" v="1201"/>
        <pc:sldMkLst>
          <pc:docMk/>
          <pc:sldMk cId="2266752319" sldId="286"/>
        </pc:sldMkLst>
        <pc:spChg chg="mod ord">
          <ac:chgData name="Lucien Duquette" userId="a9b1a97534b6cfc2" providerId="Windows Live" clId="Web-{F08005AF-743B-4D5C-8F32-60B59769471D}" dt="2022-10-09T22:57:13.656" v="1201"/>
          <ac:spMkLst>
            <pc:docMk/>
            <pc:sldMk cId="2266752319" sldId="286"/>
            <ac:spMk id="2" creationId="{B034F470-7D66-0CC6-1CC2-AAE9EDF9FCF3}"/>
          </ac:spMkLst>
        </pc:spChg>
        <pc:spChg chg="mod ord">
          <ac:chgData name="Lucien Duquette" userId="a9b1a97534b6cfc2" providerId="Windows Live" clId="Web-{F08005AF-743B-4D5C-8F32-60B59769471D}" dt="2022-10-09T22:57:13.656" v="1201"/>
          <ac:spMkLst>
            <pc:docMk/>
            <pc:sldMk cId="2266752319" sldId="286"/>
            <ac:spMk id="3" creationId="{F270D434-C895-70A9-2EFD-65A55A8C1D7D}"/>
          </ac:spMkLst>
        </pc:spChg>
      </pc:sldChg>
      <pc:sldChg chg="modSp mod modClrScheme chgLayout">
        <pc:chgData name="Lucien Duquette" userId="a9b1a97534b6cfc2" providerId="Windows Live" clId="Web-{F08005AF-743B-4D5C-8F32-60B59769471D}" dt="2022-10-09T22:57:13.656" v="1201"/>
        <pc:sldMkLst>
          <pc:docMk/>
          <pc:sldMk cId="2411614766" sldId="287"/>
        </pc:sldMkLst>
        <pc:spChg chg="mod ord">
          <ac:chgData name="Lucien Duquette" userId="a9b1a97534b6cfc2" providerId="Windows Live" clId="Web-{F08005AF-743B-4D5C-8F32-60B59769471D}" dt="2022-10-09T22:57:13.656" v="1201"/>
          <ac:spMkLst>
            <pc:docMk/>
            <pc:sldMk cId="2411614766" sldId="287"/>
            <ac:spMk id="2" creationId="{3801F856-60B6-F07F-3A71-6BA4C7A5300E}"/>
          </ac:spMkLst>
        </pc:spChg>
        <pc:spChg chg="mod ord">
          <ac:chgData name="Lucien Duquette" userId="a9b1a97534b6cfc2" providerId="Windows Live" clId="Web-{F08005AF-743B-4D5C-8F32-60B59769471D}" dt="2022-10-09T22:57:13.656" v="1201"/>
          <ac:spMkLst>
            <pc:docMk/>
            <pc:sldMk cId="2411614766" sldId="287"/>
            <ac:spMk id="3" creationId="{C0B7D7DE-7A45-1AA5-14FF-CBDA418F062F}"/>
          </ac:spMkLst>
        </pc:spChg>
      </pc:sldChg>
      <pc:sldChg chg="modSp mod modClrScheme chgLayout">
        <pc:chgData name="Lucien Duquette" userId="a9b1a97534b6cfc2" providerId="Windows Live" clId="Web-{F08005AF-743B-4D5C-8F32-60B59769471D}" dt="2022-10-09T22:57:13.656" v="1201"/>
        <pc:sldMkLst>
          <pc:docMk/>
          <pc:sldMk cId="3294423581" sldId="288"/>
        </pc:sldMkLst>
        <pc:spChg chg="mod ord">
          <ac:chgData name="Lucien Duquette" userId="a9b1a97534b6cfc2" providerId="Windows Live" clId="Web-{F08005AF-743B-4D5C-8F32-60B59769471D}" dt="2022-10-09T22:57:13.656" v="1201"/>
          <ac:spMkLst>
            <pc:docMk/>
            <pc:sldMk cId="3294423581" sldId="288"/>
            <ac:spMk id="2" creationId="{FC793281-BACC-2AC3-6401-4D3358E1E882}"/>
          </ac:spMkLst>
        </pc:spChg>
        <pc:spChg chg="mod ord">
          <ac:chgData name="Lucien Duquette" userId="a9b1a97534b6cfc2" providerId="Windows Live" clId="Web-{F08005AF-743B-4D5C-8F32-60B59769471D}" dt="2022-10-09T22:57:13.656" v="1201"/>
          <ac:spMkLst>
            <pc:docMk/>
            <pc:sldMk cId="3294423581" sldId="288"/>
            <ac:spMk id="3" creationId="{65B56F35-1050-CDA8-1123-B1BDC413286F}"/>
          </ac:spMkLst>
        </pc:spChg>
      </pc:sldChg>
      <pc:sldChg chg="modSp mod modClrScheme chgLayout">
        <pc:chgData name="Lucien Duquette" userId="a9b1a97534b6cfc2" providerId="Windows Live" clId="Web-{F08005AF-743B-4D5C-8F32-60B59769471D}" dt="2022-10-09T22:57:13.656" v="1201"/>
        <pc:sldMkLst>
          <pc:docMk/>
          <pc:sldMk cId="1693497609" sldId="289"/>
        </pc:sldMkLst>
        <pc:spChg chg="mod ord">
          <ac:chgData name="Lucien Duquette" userId="a9b1a97534b6cfc2" providerId="Windows Live" clId="Web-{F08005AF-743B-4D5C-8F32-60B59769471D}" dt="2022-10-09T22:57:13.656" v="1201"/>
          <ac:spMkLst>
            <pc:docMk/>
            <pc:sldMk cId="1693497609" sldId="289"/>
            <ac:spMk id="2" creationId="{FC793281-BACC-2AC3-6401-4D3358E1E882}"/>
          </ac:spMkLst>
        </pc:spChg>
        <pc:spChg chg="mod ord">
          <ac:chgData name="Lucien Duquette" userId="a9b1a97534b6cfc2" providerId="Windows Live" clId="Web-{F08005AF-743B-4D5C-8F32-60B59769471D}" dt="2022-10-09T22:57:13.656" v="1201"/>
          <ac:spMkLst>
            <pc:docMk/>
            <pc:sldMk cId="1693497609" sldId="289"/>
            <ac:spMk id="3" creationId="{65B56F35-1050-CDA8-1123-B1BDC413286F}"/>
          </ac:spMkLst>
        </pc:spChg>
      </pc:sldChg>
      <pc:sldChg chg="modSp mod modClrScheme chgLayout">
        <pc:chgData name="Lucien Duquette" userId="a9b1a97534b6cfc2" providerId="Windows Live" clId="Web-{F08005AF-743B-4D5C-8F32-60B59769471D}" dt="2022-10-09T22:57:13.656" v="1201"/>
        <pc:sldMkLst>
          <pc:docMk/>
          <pc:sldMk cId="2053189555" sldId="290"/>
        </pc:sldMkLst>
        <pc:spChg chg="mod ord">
          <ac:chgData name="Lucien Duquette" userId="a9b1a97534b6cfc2" providerId="Windows Live" clId="Web-{F08005AF-743B-4D5C-8F32-60B59769471D}" dt="2022-10-09T22:57:13.656" v="1201"/>
          <ac:spMkLst>
            <pc:docMk/>
            <pc:sldMk cId="2053189555" sldId="290"/>
            <ac:spMk id="2" creationId="{05144C1D-DA2C-BA01-A027-B2D2E40BDE9C}"/>
          </ac:spMkLst>
        </pc:spChg>
        <pc:spChg chg="mod ord">
          <ac:chgData name="Lucien Duquette" userId="a9b1a97534b6cfc2" providerId="Windows Live" clId="Web-{F08005AF-743B-4D5C-8F32-60B59769471D}" dt="2022-10-09T22:57:13.656" v="1201"/>
          <ac:spMkLst>
            <pc:docMk/>
            <pc:sldMk cId="2053189555" sldId="290"/>
            <ac:spMk id="3" creationId="{0DBAB131-2FB3-313C-5AF7-4E0431CE4750}"/>
          </ac:spMkLst>
        </pc:spChg>
      </pc:sldChg>
      <pc:sldChg chg="modSp mod modClrScheme chgLayout">
        <pc:chgData name="Lucien Duquette" userId="a9b1a97534b6cfc2" providerId="Windows Live" clId="Web-{F08005AF-743B-4D5C-8F32-60B59769471D}" dt="2022-10-09T22:57:13.656" v="1201"/>
        <pc:sldMkLst>
          <pc:docMk/>
          <pc:sldMk cId="3274089498" sldId="291"/>
        </pc:sldMkLst>
        <pc:spChg chg="mod ord">
          <ac:chgData name="Lucien Duquette" userId="a9b1a97534b6cfc2" providerId="Windows Live" clId="Web-{F08005AF-743B-4D5C-8F32-60B59769471D}" dt="2022-10-09T22:57:13.656" v="1201"/>
          <ac:spMkLst>
            <pc:docMk/>
            <pc:sldMk cId="3274089498" sldId="291"/>
            <ac:spMk id="2" creationId="{5428E85D-EE7F-DC52-AC8A-072EBB9EC715}"/>
          </ac:spMkLst>
        </pc:spChg>
        <pc:spChg chg="mod ord">
          <ac:chgData name="Lucien Duquette" userId="a9b1a97534b6cfc2" providerId="Windows Live" clId="Web-{F08005AF-743B-4D5C-8F32-60B59769471D}" dt="2022-10-09T22:57:13.656" v="1201"/>
          <ac:spMkLst>
            <pc:docMk/>
            <pc:sldMk cId="3274089498" sldId="291"/>
            <ac:spMk id="3" creationId="{904C1B34-7F00-6A2F-8DDE-B9DA58A85D0E}"/>
          </ac:spMkLst>
        </pc:spChg>
      </pc:sldChg>
      <pc:sldChg chg="modSp mod modClrScheme chgLayout">
        <pc:chgData name="Lucien Duquette" userId="a9b1a97534b6cfc2" providerId="Windows Live" clId="Web-{F08005AF-743B-4D5C-8F32-60B59769471D}" dt="2022-10-09T22:57:13.656" v="1201"/>
        <pc:sldMkLst>
          <pc:docMk/>
          <pc:sldMk cId="2009044742" sldId="292"/>
        </pc:sldMkLst>
        <pc:spChg chg="mod ord">
          <ac:chgData name="Lucien Duquette" userId="a9b1a97534b6cfc2" providerId="Windows Live" clId="Web-{F08005AF-743B-4D5C-8F32-60B59769471D}" dt="2022-10-09T22:57:13.656" v="1201"/>
          <ac:spMkLst>
            <pc:docMk/>
            <pc:sldMk cId="2009044742" sldId="292"/>
            <ac:spMk id="2" creationId="{5428E85D-EE7F-DC52-AC8A-072EBB9EC715}"/>
          </ac:spMkLst>
        </pc:spChg>
        <pc:spChg chg="mod ord">
          <ac:chgData name="Lucien Duquette" userId="a9b1a97534b6cfc2" providerId="Windows Live" clId="Web-{F08005AF-743B-4D5C-8F32-60B59769471D}" dt="2022-10-09T22:57:13.656" v="1201"/>
          <ac:spMkLst>
            <pc:docMk/>
            <pc:sldMk cId="2009044742" sldId="292"/>
            <ac:spMk id="3" creationId="{904C1B34-7F00-6A2F-8DDE-B9DA58A85D0E}"/>
          </ac:spMkLst>
        </pc:spChg>
      </pc:sldChg>
      <pc:sldChg chg="modSp mod modClrScheme chgLayout">
        <pc:chgData name="Lucien Duquette" userId="a9b1a97534b6cfc2" providerId="Windows Live" clId="Web-{F08005AF-743B-4D5C-8F32-60B59769471D}" dt="2022-10-09T22:57:13.656" v="1201"/>
        <pc:sldMkLst>
          <pc:docMk/>
          <pc:sldMk cId="1404315071" sldId="293"/>
        </pc:sldMkLst>
        <pc:spChg chg="mod ord">
          <ac:chgData name="Lucien Duquette" userId="a9b1a97534b6cfc2" providerId="Windows Live" clId="Web-{F08005AF-743B-4D5C-8F32-60B59769471D}" dt="2022-10-09T22:57:13.656" v="1201"/>
          <ac:spMkLst>
            <pc:docMk/>
            <pc:sldMk cId="1404315071" sldId="293"/>
            <ac:spMk id="2" creationId="{5989B178-9A83-C9DD-0411-A7063706FF34}"/>
          </ac:spMkLst>
        </pc:spChg>
        <pc:spChg chg="mod ord">
          <ac:chgData name="Lucien Duquette" userId="a9b1a97534b6cfc2" providerId="Windows Live" clId="Web-{F08005AF-743B-4D5C-8F32-60B59769471D}" dt="2022-10-09T22:57:13.656" v="1201"/>
          <ac:spMkLst>
            <pc:docMk/>
            <pc:sldMk cId="1404315071" sldId="293"/>
            <ac:spMk id="3" creationId="{6315E2B8-6023-EAC9-2E9E-6A5AB25B882F}"/>
          </ac:spMkLst>
        </pc:spChg>
      </pc:sldChg>
      <pc:sldChg chg="del">
        <pc:chgData name="Lucien Duquette" userId="a9b1a97534b6cfc2" providerId="Windows Live" clId="Web-{F08005AF-743B-4D5C-8F32-60B59769471D}" dt="2022-10-09T20:25:44.146" v="115"/>
        <pc:sldMkLst>
          <pc:docMk/>
          <pc:sldMk cId="1044702377" sldId="295"/>
        </pc:sldMkLst>
      </pc:sldChg>
      <pc:sldChg chg="modSp mod modClrScheme chgLayout">
        <pc:chgData name="Lucien Duquette" userId="a9b1a97534b6cfc2" providerId="Windows Live" clId="Web-{F08005AF-743B-4D5C-8F32-60B59769471D}" dt="2022-10-09T22:57:13.656" v="1201"/>
        <pc:sldMkLst>
          <pc:docMk/>
          <pc:sldMk cId="2854892779" sldId="296"/>
        </pc:sldMkLst>
        <pc:spChg chg="mod ord">
          <ac:chgData name="Lucien Duquette" userId="a9b1a97534b6cfc2" providerId="Windows Live" clId="Web-{F08005AF-743B-4D5C-8F32-60B59769471D}" dt="2022-10-09T22:57:13.656" v="1201"/>
          <ac:spMkLst>
            <pc:docMk/>
            <pc:sldMk cId="2854892779" sldId="296"/>
            <ac:spMk id="2" creationId="{BB878468-01A3-AA3D-CAD2-4569FE64582F}"/>
          </ac:spMkLst>
        </pc:spChg>
        <pc:spChg chg="mod ord">
          <ac:chgData name="Lucien Duquette" userId="a9b1a97534b6cfc2" providerId="Windows Live" clId="Web-{F08005AF-743B-4D5C-8F32-60B59769471D}" dt="2022-10-09T22:57:13.656" v="1201"/>
          <ac:spMkLst>
            <pc:docMk/>
            <pc:sldMk cId="2854892779" sldId="296"/>
            <ac:spMk id="3" creationId="{8066B431-8A29-39B9-534C-1A5FE98991BD}"/>
          </ac:spMkLst>
        </pc:spChg>
      </pc:sldChg>
      <pc:sldChg chg="del">
        <pc:chgData name="Lucien Duquette" userId="a9b1a97534b6cfc2" providerId="Windows Live" clId="Web-{F08005AF-743B-4D5C-8F32-60B59769471D}" dt="2022-10-09T20:54:26.590" v="231"/>
        <pc:sldMkLst>
          <pc:docMk/>
          <pc:sldMk cId="3908420846" sldId="297"/>
        </pc:sldMkLst>
      </pc:sldChg>
      <pc:sldChg chg="del">
        <pc:chgData name="Lucien Duquette" userId="a9b1a97534b6cfc2" providerId="Windows Live" clId="Web-{F08005AF-743B-4D5C-8F32-60B59769471D}" dt="2022-10-09T20:54:04.495" v="230"/>
        <pc:sldMkLst>
          <pc:docMk/>
          <pc:sldMk cId="1354405728" sldId="298"/>
        </pc:sldMkLst>
      </pc:sldChg>
      <pc:sldChg chg="del ord">
        <pc:chgData name="Lucien Duquette" userId="a9b1a97534b6cfc2" providerId="Windows Live" clId="Web-{F08005AF-743B-4D5C-8F32-60B59769471D}" dt="2022-10-09T20:31:58.389" v="210"/>
        <pc:sldMkLst>
          <pc:docMk/>
          <pc:sldMk cId="2653056951" sldId="299"/>
        </pc:sldMkLst>
      </pc:sldChg>
      <pc:sldChg chg="modSp mod ord modClrScheme chgLayout">
        <pc:chgData name="Lucien Duquette" userId="a9b1a97534b6cfc2" providerId="Windows Live" clId="Web-{F08005AF-743B-4D5C-8F32-60B59769471D}" dt="2022-10-09T22:57:13.656" v="1201"/>
        <pc:sldMkLst>
          <pc:docMk/>
          <pc:sldMk cId="3118429374" sldId="301"/>
        </pc:sldMkLst>
        <pc:spChg chg="mod ord">
          <ac:chgData name="Lucien Duquette" userId="a9b1a97534b6cfc2" providerId="Windows Live" clId="Web-{F08005AF-743B-4D5C-8F32-60B59769471D}" dt="2022-10-09T22:57:13.656" v="1201"/>
          <ac:spMkLst>
            <pc:docMk/>
            <pc:sldMk cId="3118429374" sldId="301"/>
            <ac:spMk id="2" creationId="{24E9FEB0-88F4-18AD-62D7-F22F662739A3}"/>
          </ac:spMkLst>
        </pc:spChg>
        <pc:picChg chg="mod ord">
          <ac:chgData name="Lucien Duquette" userId="a9b1a97534b6cfc2" providerId="Windows Live" clId="Web-{F08005AF-743B-4D5C-8F32-60B59769471D}" dt="2022-10-09T22:57:13.656" v="1201"/>
          <ac:picMkLst>
            <pc:docMk/>
            <pc:sldMk cId="3118429374" sldId="301"/>
            <ac:picMk id="4" creationId="{25047C0B-BBAF-0ABF-4B2D-B339A6C0EA7D}"/>
          </ac:picMkLst>
        </pc:picChg>
      </pc:sldChg>
      <pc:sldChg chg="modSp mod ord modClrScheme chgLayout">
        <pc:chgData name="Lucien Duquette" userId="a9b1a97534b6cfc2" providerId="Windows Live" clId="Web-{F08005AF-743B-4D5C-8F32-60B59769471D}" dt="2022-10-09T22:57:13.656" v="1201"/>
        <pc:sldMkLst>
          <pc:docMk/>
          <pc:sldMk cId="2695366018" sldId="302"/>
        </pc:sldMkLst>
        <pc:spChg chg="mod ord">
          <ac:chgData name="Lucien Duquette" userId="a9b1a97534b6cfc2" providerId="Windows Live" clId="Web-{F08005AF-743B-4D5C-8F32-60B59769471D}" dt="2022-10-09T22:57:13.656" v="1201"/>
          <ac:spMkLst>
            <pc:docMk/>
            <pc:sldMk cId="2695366018" sldId="302"/>
            <ac:spMk id="2" creationId="{4D0460F5-B719-2649-D366-DBD2186C4BAF}"/>
          </ac:spMkLst>
        </pc:spChg>
        <pc:picChg chg="mod ord">
          <ac:chgData name="Lucien Duquette" userId="a9b1a97534b6cfc2" providerId="Windows Live" clId="Web-{F08005AF-743B-4D5C-8F32-60B59769471D}" dt="2022-10-09T22:57:13.656" v="1201"/>
          <ac:picMkLst>
            <pc:docMk/>
            <pc:sldMk cId="2695366018" sldId="302"/>
            <ac:picMk id="4" creationId="{C5369CB4-9DE2-01A6-B17B-1189BC3B0AEF}"/>
          </ac:picMkLst>
        </pc:picChg>
      </pc:sldChg>
      <pc:sldChg chg="modSp mod ord modClrScheme chgLayout">
        <pc:chgData name="Lucien Duquette" userId="a9b1a97534b6cfc2" providerId="Windows Live" clId="Web-{F08005AF-743B-4D5C-8F32-60B59769471D}" dt="2022-10-09T22:57:13.656" v="1201"/>
        <pc:sldMkLst>
          <pc:docMk/>
          <pc:sldMk cId="2103765870" sldId="303"/>
        </pc:sldMkLst>
        <pc:spChg chg="mod ord">
          <ac:chgData name="Lucien Duquette" userId="a9b1a97534b6cfc2" providerId="Windows Live" clId="Web-{F08005AF-743B-4D5C-8F32-60B59769471D}" dt="2022-10-09T22:57:13.656" v="1201"/>
          <ac:spMkLst>
            <pc:docMk/>
            <pc:sldMk cId="2103765870" sldId="303"/>
            <ac:spMk id="2" creationId="{67878A4E-D11C-01C4-1228-433D3EF19C6C}"/>
          </ac:spMkLst>
        </pc:spChg>
        <pc:picChg chg="mod ord">
          <ac:chgData name="Lucien Duquette" userId="a9b1a97534b6cfc2" providerId="Windows Live" clId="Web-{F08005AF-743B-4D5C-8F32-60B59769471D}" dt="2022-10-09T22:57:13.656" v="1201"/>
          <ac:picMkLst>
            <pc:docMk/>
            <pc:sldMk cId="2103765870" sldId="303"/>
            <ac:picMk id="4" creationId="{364526D7-A939-0D26-5A07-D123B4CD8655}"/>
          </ac:picMkLst>
        </pc:picChg>
      </pc:sldChg>
      <pc:sldChg chg="modSp mod ord modClrScheme chgLayout">
        <pc:chgData name="Lucien Duquette" userId="a9b1a97534b6cfc2" providerId="Windows Live" clId="Web-{F08005AF-743B-4D5C-8F32-60B59769471D}" dt="2022-10-09T22:57:13.656" v="1201"/>
        <pc:sldMkLst>
          <pc:docMk/>
          <pc:sldMk cId="2253311528" sldId="304"/>
        </pc:sldMkLst>
        <pc:spChg chg="mod ord">
          <ac:chgData name="Lucien Duquette" userId="a9b1a97534b6cfc2" providerId="Windows Live" clId="Web-{F08005AF-743B-4D5C-8F32-60B59769471D}" dt="2022-10-09T22:57:13.656" v="1201"/>
          <ac:spMkLst>
            <pc:docMk/>
            <pc:sldMk cId="2253311528" sldId="304"/>
            <ac:spMk id="2" creationId="{59BDCEB1-F237-3FB3-BFFC-2E6F81602323}"/>
          </ac:spMkLst>
        </pc:spChg>
        <pc:picChg chg="mod ord">
          <ac:chgData name="Lucien Duquette" userId="a9b1a97534b6cfc2" providerId="Windows Live" clId="Web-{F08005AF-743B-4D5C-8F32-60B59769471D}" dt="2022-10-09T22:57:13.656" v="1201"/>
          <ac:picMkLst>
            <pc:docMk/>
            <pc:sldMk cId="2253311528" sldId="304"/>
            <ac:picMk id="4" creationId="{DB7AD295-933C-65DA-BCFE-CF8BE1DBD601}"/>
          </ac:picMkLst>
        </pc:picChg>
      </pc:sldChg>
      <pc:sldChg chg="modSp mod modClrScheme chgLayout">
        <pc:chgData name="Lucien Duquette" userId="a9b1a97534b6cfc2" providerId="Windows Live" clId="Web-{F08005AF-743B-4D5C-8F32-60B59769471D}" dt="2022-10-09T22:57:13.656" v="1201"/>
        <pc:sldMkLst>
          <pc:docMk/>
          <pc:sldMk cId="4050141096" sldId="305"/>
        </pc:sldMkLst>
        <pc:spChg chg="mod ord">
          <ac:chgData name="Lucien Duquette" userId="a9b1a97534b6cfc2" providerId="Windows Live" clId="Web-{F08005AF-743B-4D5C-8F32-60B59769471D}" dt="2022-10-09T22:57:13.656" v="1201"/>
          <ac:spMkLst>
            <pc:docMk/>
            <pc:sldMk cId="4050141096" sldId="305"/>
            <ac:spMk id="2" creationId="{F68958B7-9ADF-D290-3E35-CA36A85D184E}"/>
          </ac:spMkLst>
        </pc:spChg>
        <pc:picChg chg="mod ord">
          <ac:chgData name="Lucien Duquette" userId="a9b1a97534b6cfc2" providerId="Windows Live" clId="Web-{F08005AF-743B-4D5C-8F32-60B59769471D}" dt="2022-10-09T22:57:13.656" v="1201"/>
          <ac:picMkLst>
            <pc:docMk/>
            <pc:sldMk cId="4050141096" sldId="305"/>
            <ac:picMk id="4" creationId="{9CC827E2-9BAB-3C07-E703-82D16A138DA0}"/>
          </ac:picMkLst>
        </pc:picChg>
      </pc:sldChg>
      <pc:sldChg chg="modSp mod modClrScheme chgLayout">
        <pc:chgData name="Lucien Duquette" userId="a9b1a97534b6cfc2" providerId="Windows Live" clId="Web-{F08005AF-743B-4D5C-8F32-60B59769471D}" dt="2022-10-09T22:57:13.656" v="1201"/>
        <pc:sldMkLst>
          <pc:docMk/>
          <pc:sldMk cId="3846480645" sldId="306"/>
        </pc:sldMkLst>
        <pc:spChg chg="mod ord">
          <ac:chgData name="Lucien Duquette" userId="a9b1a97534b6cfc2" providerId="Windows Live" clId="Web-{F08005AF-743B-4D5C-8F32-60B59769471D}" dt="2022-10-09T22:57:13.656" v="1201"/>
          <ac:spMkLst>
            <pc:docMk/>
            <pc:sldMk cId="3846480645" sldId="306"/>
            <ac:spMk id="2" creationId="{CF373C83-880F-BDA1-F242-F17BB7FA0CC8}"/>
          </ac:spMkLst>
        </pc:spChg>
        <pc:picChg chg="mod ord">
          <ac:chgData name="Lucien Duquette" userId="a9b1a97534b6cfc2" providerId="Windows Live" clId="Web-{F08005AF-743B-4D5C-8F32-60B59769471D}" dt="2022-10-09T22:57:13.656" v="1201"/>
          <ac:picMkLst>
            <pc:docMk/>
            <pc:sldMk cId="3846480645" sldId="306"/>
            <ac:picMk id="4" creationId="{570CCF2D-08A1-195B-D22C-BFE61EE17B93}"/>
          </ac:picMkLst>
        </pc:picChg>
      </pc:sldChg>
      <pc:sldChg chg="modSp mod modClrScheme chgLayout">
        <pc:chgData name="Lucien Duquette" userId="a9b1a97534b6cfc2" providerId="Windows Live" clId="Web-{F08005AF-743B-4D5C-8F32-60B59769471D}" dt="2022-10-09T22:57:13.656" v="1201"/>
        <pc:sldMkLst>
          <pc:docMk/>
          <pc:sldMk cId="1421834864" sldId="307"/>
        </pc:sldMkLst>
        <pc:spChg chg="mod ord">
          <ac:chgData name="Lucien Duquette" userId="a9b1a97534b6cfc2" providerId="Windows Live" clId="Web-{F08005AF-743B-4D5C-8F32-60B59769471D}" dt="2022-10-09T22:57:13.656" v="1201"/>
          <ac:spMkLst>
            <pc:docMk/>
            <pc:sldMk cId="1421834864" sldId="307"/>
            <ac:spMk id="2" creationId="{0987C74E-2A4D-6670-DC87-B1E3BCD9C2DB}"/>
          </ac:spMkLst>
        </pc:spChg>
        <pc:picChg chg="mod ord">
          <ac:chgData name="Lucien Duquette" userId="a9b1a97534b6cfc2" providerId="Windows Live" clId="Web-{F08005AF-743B-4D5C-8F32-60B59769471D}" dt="2022-10-09T22:57:13.656" v="1201"/>
          <ac:picMkLst>
            <pc:docMk/>
            <pc:sldMk cId="1421834864" sldId="307"/>
            <ac:picMk id="4" creationId="{E975D21B-8B9A-CE67-2736-DC6E982119FC}"/>
          </ac:picMkLst>
        </pc:picChg>
      </pc:sldChg>
      <pc:sldChg chg="modSp mod modClrScheme chgLayout">
        <pc:chgData name="Lucien Duquette" userId="a9b1a97534b6cfc2" providerId="Windows Live" clId="Web-{F08005AF-743B-4D5C-8F32-60B59769471D}" dt="2022-10-09T22:57:13.656" v="1201"/>
        <pc:sldMkLst>
          <pc:docMk/>
          <pc:sldMk cId="3289595072" sldId="308"/>
        </pc:sldMkLst>
        <pc:spChg chg="mod ord">
          <ac:chgData name="Lucien Duquette" userId="a9b1a97534b6cfc2" providerId="Windows Live" clId="Web-{F08005AF-743B-4D5C-8F32-60B59769471D}" dt="2022-10-09T22:57:13.656" v="1201"/>
          <ac:spMkLst>
            <pc:docMk/>
            <pc:sldMk cId="3289595072" sldId="308"/>
            <ac:spMk id="2" creationId="{A306BF1C-96B1-E4F6-0EA3-55D01D976F14}"/>
          </ac:spMkLst>
        </pc:spChg>
        <pc:picChg chg="mod ord">
          <ac:chgData name="Lucien Duquette" userId="a9b1a97534b6cfc2" providerId="Windows Live" clId="Web-{F08005AF-743B-4D5C-8F32-60B59769471D}" dt="2022-10-09T22:57:13.656" v="1201"/>
          <ac:picMkLst>
            <pc:docMk/>
            <pc:sldMk cId="3289595072" sldId="308"/>
            <ac:picMk id="4" creationId="{99015B79-D0D3-D826-D11E-3A0B2DE96E46}"/>
          </ac:picMkLst>
        </pc:picChg>
      </pc:sldChg>
      <pc:sldChg chg="modSp mod modClrScheme chgLayout">
        <pc:chgData name="Lucien Duquette" userId="a9b1a97534b6cfc2" providerId="Windows Live" clId="Web-{F08005AF-743B-4D5C-8F32-60B59769471D}" dt="2022-10-09T22:57:13.656" v="1201"/>
        <pc:sldMkLst>
          <pc:docMk/>
          <pc:sldMk cId="224967793" sldId="309"/>
        </pc:sldMkLst>
        <pc:spChg chg="mod ord">
          <ac:chgData name="Lucien Duquette" userId="a9b1a97534b6cfc2" providerId="Windows Live" clId="Web-{F08005AF-743B-4D5C-8F32-60B59769471D}" dt="2022-10-09T22:57:13.656" v="1201"/>
          <ac:spMkLst>
            <pc:docMk/>
            <pc:sldMk cId="224967793" sldId="309"/>
            <ac:spMk id="2" creationId="{A7A19A37-A29E-360A-76E0-3C6F4D72E573}"/>
          </ac:spMkLst>
        </pc:spChg>
        <pc:picChg chg="mod ord">
          <ac:chgData name="Lucien Duquette" userId="a9b1a97534b6cfc2" providerId="Windows Live" clId="Web-{F08005AF-743B-4D5C-8F32-60B59769471D}" dt="2022-10-09T22:57:13.656" v="1201"/>
          <ac:picMkLst>
            <pc:docMk/>
            <pc:sldMk cId="224967793" sldId="309"/>
            <ac:picMk id="4" creationId="{EF4C361C-75C4-DC6D-D122-2BD35CF47E0B}"/>
          </ac:picMkLst>
        </pc:picChg>
      </pc:sldChg>
      <pc:sldChg chg="modSp mod ord modClrScheme chgLayout">
        <pc:chgData name="Lucien Duquette" userId="a9b1a97534b6cfc2" providerId="Windows Live" clId="Web-{F08005AF-743B-4D5C-8F32-60B59769471D}" dt="2022-10-09T22:57:13.656" v="1201"/>
        <pc:sldMkLst>
          <pc:docMk/>
          <pc:sldMk cId="2964306786" sldId="310"/>
        </pc:sldMkLst>
        <pc:picChg chg="mod">
          <ac:chgData name="Lucien Duquette" userId="a9b1a97534b6cfc2" providerId="Windows Live" clId="Web-{F08005AF-743B-4D5C-8F32-60B59769471D}" dt="2022-10-09T20:26:55.351" v="120" actId="14100"/>
          <ac:picMkLst>
            <pc:docMk/>
            <pc:sldMk cId="2964306786" sldId="310"/>
            <ac:picMk id="2" creationId="{C758DE91-B996-0296-F1B1-86A3803A4CC4}"/>
          </ac:picMkLst>
        </pc:picChg>
      </pc:sldChg>
      <pc:sldChg chg="mod ord modClrScheme chgLayout">
        <pc:chgData name="Lucien Duquette" userId="a9b1a97534b6cfc2" providerId="Windows Live" clId="Web-{F08005AF-743B-4D5C-8F32-60B59769471D}" dt="2022-10-09T22:57:13.656" v="1201"/>
        <pc:sldMkLst>
          <pc:docMk/>
          <pc:sldMk cId="4258840498" sldId="311"/>
        </pc:sldMkLst>
      </pc:sldChg>
      <pc:sldChg chg="addSp delSp modSp new del">
        <pc:chgData name="Lucien Duquette" userId="a9b1a97534b6cfc2" providerId="Windows Live" clId="Web-{F08005AF-743B-4D5C-8F32-60B59769471D}" dt="2022-10-09T22:05:11.901" v="789"/>
        <pc:sldMkLst>
          <pc:docMk/>
          <pc:sldMk cId="2340827600" sldId="312"/>
        </pc:sldMkLst>
        <pc:spChg chg="del">
          <ac:chgData name="Lucien Duquette" userId="a9b1a97534b6cfc2" providerId="Windows Live" clId="Web-{F08005AF-743B-4D5C-8F32-60B59769471D}" dt="2022-10-09T19:26:13.751" v="5"/>
          <ac:spMkLst>
            <pc:docMk/>
            <pc:sldMk cId="2340827600" sldId="312"/>
            <ac:spMk id="3" creationId="{F0724A4E-655C-BBD3-4E9D-45315A61140E}"/>
          </ac:spMkLst>
        </pc:spChg>
        <pc:picChg chg="add mod ord">
          <ac:chgData name="Lucien Duquette" userId="a9b1a97534b6cfc2" providerId="Windows Live" clId="Web-{F08005AF-743B-4D5C-8F32-60B59769471D}" dt="2022-10-09T21:38:39.225" v="557" actId="1076"/>
          <ac:picMkLst>
            <pc:docMk/>
            <pc:sldMk cId="2340827600" sldId="312"/>
            <ac:picMk id="4" creationId="{985AC9EC-9853-C289-5757-3F1E832BB1F8}"/>
          </ac:picMkLst>
        </pc:picChg>
        <pc:picChg chg="add del mod">
          <ac:chgData name="Lucien Duquette" userId="a9b1a97534b6cfc2" providerId="Windows Live" clId="Web-{F08005AF-743B-4D5C-8F32-60B59769471D}" dt="2022-10-09T21:22:19.532" v="544"/>
          <ac:picMkLst>
            <pc:docMk/>
            <pc:sldMk cId="2340827600" sldId="312"/>
            <ac:picMk id="5" creationId="{1932580B-8685-5AF0-FD78-140EA4CB44F5}"/>
          </ac:picMkLst>
        </pc:picChg>
      </pc:sldChg>
      <pc:sldChg chg="modSp new mod modClrScheme chgLayout">
        <pc:chgData name="Lucien Duquette" userId="a9b1a97534b6cfc2" providerId="Windows Live" clId="Web-{F08005AF-743B-4D5C-8F32-60B59769471D}" dt="2022-10-09T22:57:13.656" v="1201"/>
        <pc:sldMkLst>
          <pc:docMk/>
          <pc:sldMk cId="980363434" sldId="313"/>
        </pc:sldMkLst>
        <pc:spChg chg="mod ord">
          <ac:chgData name="Lucien Duquette" userId="a9b1a97534b6cfc2" providerId="Windows Live" clId="Web-{F08005AF-743B-4D5C-8F32-60B59769471D}" dt="2022-10-09T22:57:13.656" v="1201"/>
          <ac:spMkLst>
            <pc:docMk/>
            <pc:sldMk cId="980363434" sldId="313"/>
            <ac:spMk id="2" creationId="{B695F7B7-64B4-0E95-EBB0-A21FF1108790}"/>
          </ac:spMkLst>
        </pc:spChg>
        <pc:spChg chg="mod ord">
          <ac:chgData name="Lucien Duquette" userId="a9b1a97534b6cfc2" providerId="Windows Live" clId="Web-{F08005AF-743B-4D5C-8F32-60B59769471D}" dt="2022-10-09T22:57:13.656" v="1201"/>
          <ac:spMkLst>
            <pc:docMk/>
            <pc:sldMk cId="980363434" sldId="313"/>
            <ac:spMk id="3" creationId="{EDD552D4-BE02-5C04-2F80-03B89AA2F7C7}"/>
          </ac:spMkLst>
        </pc:spChg>
      </pc:sldChg>
      <pc:sldChg chg="addSp delSp modSp new mod modClrScheme chgLayout">
        <pc:chgData name="Lucien Duquette" userId="a9b1a97534b6cfc2" providerId="Windows Live" clId="Web-{F08005AF-743B-4D5C-8F32-60B59769471D}" dt="2022-10-09T22:57:13.656" v="1201"/>
        <pc:sldMkLst>
          <pc:docMk/>
          <pc:sldMk cId="3225242041" sldId="314"/>
        </pc:sldMkLst>
        <pc:spChg chg="mod ord">
          <ac:chgData name="Lucien Duquette" userId="a9b1a97534b6cfc2" providerId="Windows Live" clId="Web-{F08005AF-743B-4D5C-8F32-60B59769471D}" dt="2022-10-09T22:57:13.656" v="1201"/>
          <ac:spMkLst>
            <pc:docMk/>
            <pc:sldMk cId="3225242041" sldId="314"/>
            <ac:spMk id="2" creationId="{681910E6-B1E2-E658-A57C-B870152AD531}"/>
          </ac:spMkLst>
        </pc:spChg>
        <pc:spChg chg="mod ord">
          <ac:chgData name="Lucien Duquette" userId="a9b1a97534b6cfc2" providerId="Windows Live" clId="Web-{F08005AF-743B-4D5C-8F32-60B59769471D}" dt="2022-10-09T22:57:13.656" v="1201"/>
          <ac:spMkLst>
            <pc:docMk/>
            <pc:sldMk cId="3225242041" sldId="314"/>
            <ac:spMk id="3" creationId="{AEA3876C-D083-16E3-A72C-C32DF67B00AF}"/>
          </ac:spMkLst>
        </pc:spChg>
        <pc:spChg chg="add mod">
          <ac:chgData name="Lucien Duquette" userId="a9b1a97534b6cfc2" providerId="Windows Live" clId="Web-{F08005AF-743B-4D5C-8F32-60B59769471D}" dt="2022-10-09T22:06:06.058" v="792" actId="20577"/>
          <ac:spMkLst>
            <pc:docMk/>
            <pc:sldMk cId="3225242041" sldId="314"/>
            <ac:spMk id="4" creationId="{B874468B-52E7-41AD-6E70-B577D798BA26}"/>
          </ac:spMkLst>
        </pc:spChg>
        <pc:spChg chg="add mod">
          <ac:chgData name="Lucien Duquette" userId="a9b1a97534b6cfc2" providerId="Windows Live" clId="Web-{F08005AF-743B-4D5C-8F32-60B59769471D}" dt="2022-10-09T21:38:09.318" v="553" actId="14100"/>
          <ac:spMkLst>
            <pc:docMk/>
            <pc:sldMk cId="3225242041" sldId="314"/>
            <ac:spMk id="5" creationId="{051C3717-47F8-86C7-0B2E-C107AEE853C6}"/>
          </ac:spMkLst>
        </pc:spChg>
        <pc:spChg chg="add mod">
          <ac:chgData name="Lucien Duquette" userId="a9b1a97534b6cfc2" providerId="Windows Live" clId="Web-{F08005AF-743B-4D5C-8F32-60B59769471D}" dt="2022-10-09T21:48:46.817" v="617" actId="20577"/>
          <ac:spMkLst>
            <pc:docMk/>
            <pc:sldMk cId="3225242041" sldId="314"/>
            <ac:spMk id="6" creationId="{539B2B71-5F4F-748E-6615-948F20BDC1A9}"/>
          </ac:spMkLst>
        </pc:spChg>
        <pc:spChg chg="add mod">
          <ac:chgData name="Lucien Duquette" userId="a9b1a97534b6cfc2" providerId="Windows Live" clId="Web-{F08005AF-743B-4D5C-8F32-60B59769471D}" dt="2022-10-09T21:52:00.649" v="665" actId="20577"/>
          <ac:spMkLst>
            <pc:docMk/>
            <pc:sldMk cId="3225242041" sldId="314"/>
            <ac:spMk id="7" creationId="{43250519-6478-B38C-C6B2-38AB8A89E985}"/>
          </ac:spMkLst>
        </pc:spChg>
        <pc:spChg chg="add mod">
          <ac:chgData name="Lucien Duquette" userId="a9b1a97534b6cfc2" providerId="Windows Live" clId="Web-{F08005AF-743B-4D5C-8F32-60B59769471D}" dt="2022-10-09T21:53:43.573" v="706" actId="20577"/>
          <ac:spMkLst>
            <pc:docMk/>
            <pc:sldMk cId="3225242041" sldId="314"/>
            <ac:spMk id="8" creationId="{079C73CB-F2F7-0AEE-FB61-65FE208FF26D}"/>
          </ac:spMkLst>
        </pc:spChg>
        <pc:spChg chg="add mod">
          <ac:chgData name="Lucien Duquette" userId="a9b1a97534b6cfc2" providerId="Windows Live" clId="Web-{F08005AF-743B-4D5C-8F32-60B59769471D}" dt="2022-10-09T21:54:48.825" v="735" actId="20577"/>
          <ac:spMkLst>
            <pc:docMk/>
            <pc:sldMk cId="3225242041" sldId="314"/>
            <ac:spMk id="9" creationId="{64C9A896-C3CE-4C37-3751-78567BC69A7D}"/>
          </ac:spMkLst>
        </pc:spChg>
        <pc:spChg chg="add mod">
          <ac:chgData name="Lucien Duquette" userId="a9b1a97534b6cfc2" providerId="Windows Live" clId="Web-{F08005AF-743B-4D5C-8F32-60B59769471D}" dt="2022-10-09T22:02:36.569" v="776" actId="1076"/>
          <ac:spMkLst>
            <pc:docMk/>
            <pc:sldMk cId="3225242041" sldId="314"/>
            <ac:spMk id="10" creationId="{6AF30DF5-7ACD-0934-80E9-3AF42E0E6FF0}"/>
          </ac:spMkLst>
        </pc:spChg>
        <pc:spChg chg="add del">
          <ac:chgData name="Lucien Duquette" userId="a9b1a97534b6cfc2" providerId="Windows Live" clId="Web-{F08005AF-743B-4D5C-8F32-60B59769471D}" dt="2022-10-09T21:57:36.203" v="749"/>
          <ac:spMkLst>
            <pc:docMk/>
            <pc:sldMk cId="3225242041" sldId="314"/>
            <ac:spMk id="11" creationId="{705C09EE-7A23-9362-0646-780D1C9C2CDB}"/>
          </ac:spMkLst>
        </pc:spChg>
        <pc:spChg chg="add del">
          <ac:chgData name="Lucien Duquette" userId="a9b1a97534b6cfc2" providerId="Windows Live" clId="Web-{F08005AF-743B-4D5C-8F32-60B59769471D}" dt="2022-10-09T21:58:27.329" v="751"/>
          <ac:spMkLst>
            <pc:docMk/>
            <pc:sldMk cId="3225242041" sldId="314"/>
            <ac:spMk id="12" creationId="{68BD9ACF-9455-7C9C-3EF6-AC46D871949F}"/>
          </ac:spMkLst>
        </pc:spChg>
        <pc:spChg chg="add del mod">
          <ac:chgData name="Lucien Duquette" userId="a9b1a97534b6cfc2" providerId="Windows Live" clId="Web-{F08005AF-743B-4D5C-8F32-60B59769471D}" dt="2022-10-09T22:03:10.945" v="779"/>
          <ac:spMkLst>
            <pc:docMk/>
            <pc:sldMk cId="3225242041" sldId="314"/>
            <ac:spMk id="13" creationId="{B5EE708A-4967-442C-1E30-B4D6AB22EB96}"/>
          </ac:spMkLst>
        </pc:spChg>
        <pc:spChg chg="add del">
          <ac:chgData name="Lucien Duquette" userId="a9b1a97534b6cfc2" providerId="Windows Live" clId="Web-{F08005AF-743B-4D5C-8F32-60B59769471D}" dt="2022-10-09T22:00:04.800" v="759"/>
          <ac:spMkLst>
            <pc:docMk/>
            <pc:sldMk cId="3225242041" sldId="314"/>
            <ac:spMk id="14" creationId="{2E56AA0E-9C24-4F87-BF63-E9F59854F56D}"/>
          </ac:spMkLst>
        </pc:spChg>
        <pc:spChg chg="add mod">
          <ac:chgData name="Lucien Duquette" userId="a9b1a97534b6cfc2" providerId="Windows Live" clId="Web-{F08005AF-743B-4D5C-8F32-60B59769471D}" dt="2022-10-09T22:00:38.801" v="765" actId="14100"/>
          <ac:spMkLst>
            <pc:docMk/>
            <pc:sldMk cId="3225242041" sldId="314"/>
            <ac:spMk id="15" creationId="{2DF8D571-23F6-0D96-F1EF-36280D3DC42F}"/>
          </ac:spMkLst>
        </pc:spChg>
        <pc:spChg chg="add mod">
          <ac:chgData name="Lucien Duquette" userId="a9b1a97534b6cfc2" providerId="Windows Live" clId="Web-{F08005AF-743B-4D5C-8F32-60B59769471D}" dt="2022-10-09T22:01:48.084" v="771"/>
          <ac:spMkLst>
            <pc:docMk/>
            <pc:sldMk cId="3225242041" sldId="314"/>
            <ac:spMk id="16" creationId="{8038428A-5A8F-282C-9186-CE8C7A459DEA}"/>
          </ac:spMkLst>
        </pc:spChg>
        <pc:spChg chg="add del mod">
          <ac:chgData name="Lucien Duquette" userId="a9b1a97534b6cfc2" providerId="Windows Live" clId="Web-{F08005AF-743B-4D5C-8F32-60B59769471D}" dt="2022-10-09T22:01:56.271" v="773"/>
          <ac:spMkLst>
            <pc:docMk/>
            <pc:sldMk cId="3225242041" sldId="314"/>
            <ac:spMk id="17" creationId="{DBC14374-2411-174A-425F-25BD5D3EFB81}"/>
          </ac:spMkLst>
        </pc:spChg>
        <pc:spChg chg="add mod">
          <ac:chgData name="Lucien Duquette" userId="a9b1a97534b6cfc2" providerId="Windows Live" clId="Web-{F08005AF-743B-4D5C-8F32-60B59769471D}" dt="2022-10-09T22:04:12.290" v="786"/>
          <ac:spMkLst>
            <pc:docMk/>
            <pc:sldMk cId="3225242041" sldId="314"/>
            <ac:spMk id="18" creationId="{759D0F38-CE5B-CF5F-7ED3-E8B55E765D70}"/>
          </ac:spMkLst>
        </pc:spChg>
        <pc:spChg chg="add mod">
          <ac:chgData name="Lucien Duquette" userId="a9b1a97534b6cfc2" providerId="Windows Live" clId="Web-{F08005AF-743B-4D5C-8F32-60B59769471D}" dt="2022-10-09T22:04:15.743" v="787"/>
          <ac:spMkLst>
            <pc:docMk/>
            <pc:sldMk cId="3225242041" sldId="314"/>
            <ac:spMk id="19" creationId="{31831B04-5110-C8B4-3EE5-E037CB93C0A0}"/>
          </ac:spMkLst>
        </pc:spChg>
      </pc:sldChg>
      <pc:sldChg chg="new del mod modShow">
        <pc:chgData name="Lucien Duquette" userId="a9b1a97534b6cfc2" providerId="Windows Live" clId="Web-{F08005AF-743B-4D5C-8F32-60B59769471D}" dt="2022-10-09T20:48:47.457" v="225"/>
        <pc:sldMkLst>
          <pc:docMk/>
          <pc:sldMk cId="3494748235" sldId="314"/>
        </pc:sldMkLst>
      </pc:sldChg>
      <pc:sldChg chg="new del">
        <pc:chgData name="Lucien Duquette" userId="a9b1a97534b6cfc2" providerId="Windows Live" clId="Web-{F08005AF-743B-4D5C-8F32-60B59769471D}" dt="2022-10-09T20:48:51.785" v="227"/>
        <pc:sldMkLst>
          <pc:docMk/>
          <pc:sldMk cId="1001989601" sldId="315"/>
        </pc:sldMkLst>
      </pc:sldChg>
      <pc:sldChg chg="addSp delSp modSp new mod modClrScheme chgLayout">
        <pc:chgData name="Lucien Duquette" userId="a9b1a97534b6cfc2" providerId="Windows Live" clId="Web-{F08005AF-743B-4D5C-8F32-60B59769471D}" dt="2022-10-09T22:57:13.656" v="1201"/>
        <pc:sldMkLst>
          <pc:docMk/>
          <pc:sldMk cId="4286319118" sldId="315"/>
        </pc:sldMkLst>
        <pc:spChg chg="mod ord">
          <ac:chgData name="Lucien Duquette" userId="a9b1a97534b6cfc2" providerId="Windows Live" clId="Web-{F08005AF-743B-4D5C-8F32-60B59769471D}" dt="2022-10-09T22:57:13.656" v="1201"/>
          <ac:spMkLst>
            <pc:docMk/>
            <pc:sldMk cId="4286319118" sldId="315"/>
            <ac:spMk id="2" creationId="{13798396-252C-7C32-7E4C-D97AE3DA336E}"/>
          </ac:spMkLst>
        </pc:spChg>
        <pc:spChg chg="mod ord">
          <ac:chgData name="Lucien Duquette" userId="a9b1a97534b6cfc2" providerId="Windows Live" clId="Web-{F08005AF-743B-4D5C-8F32-60B59769471D}" dt="2022-10-09T22:57:13.656" v="1201"/>
          <ac:spMkLst>
            <pc:docMk/>
            <pc:sldMk cId="4286319118" sldId="315"/>
            <ac:spMk id="3" creationId="{49796F7E-B323-F86A-1238-AA20E61E5DE3}"/>
          </ac:spMkLst>
        </pc:spChg>
        <pc:spChg chg="add mod">
          <ac:chgData name="Lucien Duquette" userId="a9b1a97534b6cfc2" providerId="Windows Live" clId="Web-{F08005AF-743B-4D5C-8F32-60B59769471D}" dt="2022-10-09T22:51:12.054" v="1170" actId="14100"/>
          <ac:spMkLst>
            <pc:docMk/>
            <pc:sldMk cId="4286319118" sldId="315"/>
            <ac:spMk id="4" creationId="{17D1EB81-093B-61D4-E540-1EEA0221F109}"/>
          </ac:spMkLst>
        </pc:spChg>
        <pc:spChg chg="add mod">
          <ac:chgData name="Lucien Duquette" userId="a9b1a97534b6cfc2" providerId="Windows Live" clId="Web-{F08005AF-743B-4D5C-8F32-60B59769471D}" dt="2022-10-09T22:51:07.070" v="1169" actId="14100"/>
          <ac:spMkLst>
            <pc:docMk/>
            <pc:sldMk cId="4286319118" sldId="315"/>
            <ac:spMk id="5" creationId="{19281368-B3D8-266D-36DF-5BAEA1CE3279}"/>
          </ac:spMkLst>
        </pc:spChg>
        <pc:spChg chg="add mod">
          <ac:chgData name="Lucien Duquette" userId="a9b1a97534b6cfc2" providerId="Windows Live" clId="Web-{F08005AF-743B-4D5C-8F32-60B59769471D}" dt="2022-10-09T22:24:03.175" v="921" actId="14100"/>
          <ac:spMkLst>
            <pc:docMk/>
            <pc:sldMk cId="4286319118" sldId="315"/>
            <ac:spMk id="6" creationId="{BECC42CA-4B7F-A24A-FCB9-0FA818BB6476}"/>
          </ac:spMkLst>
        </pc:spChg>
        <pc:spChg chg="add mod">
          <ac:chgData name="Lucien Duquette" userId="a9b1a97534b6cfc2" providerId="Windows Live" clId="Web-{F08005AF-743B-4D5C-8F32-60B59769471D}" dt="2022-10-09T22:24:42.254" v="929" actId="1076"/>
          <ac:spMkLst>
            <pc:docMk/>
            <pc:sldMk cId="4286319118" sldId="315"/>
            <ac:spMk id="7" creationId="{901450A2-B6DE-3698-3EB7-DB1CCEEF8B3B}"/>
          </ac:spMkLst>
        </pc:spChg>
        <pc:spChg chg="add mod">
          <ac:chgData name="Lucien Duquette" userId="a9b1a97534b6cfc2" providerId="Windows Live" clId="Web-{F08005AF-743B-4D5C-8F32-60B59769471D}" dt="2022-10-09T22:24:36.145" v="927" actId="1076"/>
          <ac:spMkLst>
            <pc:docMk/>
            <pc:sldMk cId="4286319118" sldId="315"/>
            <ac:spMk id="8" creationId="{00BE67A1-664F-D512-4257-C506EB1A4318}"/>
          </ac:spMkLst>
        </pc:spChg>
        <pc:spChg chg="add mod">
          <ac:chgData name="Lucien Duquette" userId="a9b1a97534b6cfc2" providerId="Windows Live" clId="Web-{F08005AF-743B-4D5C-8F32-60B59769471D}" dt="2022-10-09T22:26:23.147" v="940"/>
          <ac:spMkLst>
            <pc:docMk/>
            <pc:sldMk cId="4286319118" sldId="315"/>
            <ac:spMk id="9" creationId="{405DA73F-91C9-2A8D-2612-417F276C8EEF}"/>
          </ac:spMkLst>
        </pc:spChg>
        <pc:spChg chg="add mod">
          <ac:chgData name="Lucien Duquette" userId="a9b1a97534b6cfc2" providerId="Windows Live" clId="Web-{F08005AF-743B-4D5C-8F32-60B59769471D}" dt="2022-10-09T22:22:43.423" v="906" actId="14100"/>
          <ac:spMkLst>
            <pc:docMk/>
            <pc:sldMk cId="4286319118" sldId="315"/>
            <ac:spMk id="10" creationId="{E861CC2E-BDD1-F517-C368-BE324071CA81}"/>
          </ac:spMkLst>
        </pc:spChg>
        <pc:spChg chg="add mod">
          <ac:chgData name="Lucien Duquette" userId="a9b1a97534b6cfc2" providerId="Windows Live" clId="Web-{F08005AF-743B-4D5C-8F32-60B59769471D}" dt="2022-10-09T22:51:01.320" v="1168" actId="14100"/>
          <ac:spMkLst>
            <pc:docMk/>
            <pc:sldMk cId="4286319118" sldId="315"/>
            <ac:spMk id="11" creationId="{C10B1254-E72B-793A-6737-080F79EE5F23}"/>
          </ac:spMkLst>
        </pc:spChg>
        <pc:spChg chg="add mod">
          <ac:chgData name="Lucien Duquette" userId="a9b1a97534b6cfc2" providerId="Windows Live" clId="Web-{F08005AF-743B-4D5C-8F32-60B59769471D}" dt="2022-10-09T22:23:29.831" v="914" actId="14100"/>
          <ac:spMkLst>
            <pc:docMk/>
            <pc:sldMk cId="4286319118" sldId="315"/>
            <ac:spMk id="12" creationId="{09236CCA-FF46-CEF1-F431-5F42B92BC07A}"/>
          </ac:spMkLst>
        </pc:spChg>
        <pc:spChg chg="add mod">
          <ac:chgData name="Lucien Duquette" userId="a9b1a97534b6cfc2" providerId="Windows Live" clId="Web-{F08005AF-743B-4D5C-8F32-60B59769471D}" dt="2022-10-09T22:23:40.393" v="918" actId="14100"/>
          <ac:spMkLst>
            <pc:docMk/>
            <pc:sldMk cId="4286319118" sldId="315"/>
            <ac:spMk id="13" creationId="{A1F3E140-4FBC-AFFF-3AF3-219E75B11432}"/>
          </ac:spMkLst>
        </pc:spChg>
        <pc:spChg chg="add mod">
          <ac:chgData name="Lucien Duquette" userId="a9b1a97534b6cfc2" providerId="Windows Live" clId="Web-{F08005AF-743B-4D5C-8F32-60B59769471D}" dt="2022-10-09T22:28:14.540" v="949" actId="1076"/>
          <ac:spMkLst>
            <pc:docMk/>
            <pc:sldMk cId="4286319118" sldId="315"/>
            <ac:spMk id="14" creationId="{1BBE40D2-02AA-F561-7A2D-CC8EFA76D871}"/>
          </ac:spMkLst>
        </pc:spChg>
        <pc:spChg chg="add mod">
          <ac:chgData name="Lucien Duquette" userId="a9b1a97534b6cfc2" providerId="Windows Live" clId="Web-{F08005AF-743B-4D5C-8F32-60B59769471D}" dt="2022-10-09T22:28:33.431" v="952" actId="1076"/>
          <ac:spMkLst>
            <pc:docMk/>
            <pc:sldMk cId="4286319118" sldId="315"/>
            <ac:spMk id="15" creationId="{EC3ED083-A465-12BD-8202-8F02DB582E2F}"/>
          </ac:spMkLst>
        </pc:spChg>
        <pc:spChg chg="add mod">
          <ac:chgData name="Lucien Duquette" userId="a9b1a97534b6cfc2" providerId="Windows Live" clId="Web-{F08005AF-743B-4D5C-8F32-60B59769471D}" dt="2022-10-09T22:33:26.422" v="1029" actId="14100"/>
          <ac:spMkLst>
            <pc:docMk/>
            <pc:sldMk cId="4286319118" sldId="315"/>
            <ac:spMk id="16" creationId="{9E1787D4-B5AB-6175-DCCB-F2360828DE79}"/>
          </ac:spMkLst>
        </pc:spChg>
        <pc:spChg chg="add mod">
          <ac:chgData name="Lucien Duquette" userId="a9b1a97534b6cfc2" providerId="Windows Live" clId="Web-{F08005AF-743B-4D5C-8F32-60B59769471D}" dt="2022-10-09T22:33:19.687" v="1028" actId="14100"/>
          <ac:spMkLst>
            <pc:docMk/>
            <pc:sldMk cId="4286319118" sldId="315"/>
            <ac:spMk id="17" creationId="{C49A0E48-A4C8-71F1-960F-4ECF3D01C1A0}"/>
          </ac:spMkLst>
        </pc:spChg>
        <pc:spChg chg="add mod">
          <ac:chgData name="Lucien Duquette" userId="a9b1a97534b6cfc2" providerId="Windows Live" clId="Web-{F08005AF-743B-4D5C-8F32-60B59769471D}" dt="2022-10-09T22:33:07.453" v="1025" actId="14100"/>
          <ac:spMkLst>
            <pc:docMk/>
            <pc:sldMk cId="4286319118" sldId="315"/>
            <ac:spMk id="18" creationId="{C47EBB47-0315-6781-6A98-0B301F9C01AB}"/>
          </ac:spMkLst>
        </pc:spChg>
        <pc:spChg chg="add mod">
          <ac:chgData name="Lucien Duquette" userId="a9b1a97534b6cfc2" providerId="Windows Live" clId="Web-{F08005AF-743B-4D5C-8F32-60B59769471D}" dt="2022-10-09T22:43:00.247" v="1136" actId="1076"/>
          <ac:spMkLst>
            <pc:docMk/>
            <pc:sldMk cId="4286319118" sldId="315"/>
            <ac:spMk id="19" creationId="{44830C03-9635-54A2-2F95-2364BDE991B9}"/>
          </ac:spMkLst>
        </pc:spChg>
        <pc:spChg chg="add mod">
          <ac:chgData name="Lucien Duquette" userId="a9b1a97534b6cfc2" providerId="Windows Live" clId="Web-{F08005AF-743B-4D5C-8F32-60B59769471D}" dt="2022-10-09T22:35:32.393" v="1048" actId="14100"/>
          <ac:spMkLst>
            <pc:docMk/>
            <pc:sldMk cId="4286319118" sldId="315"/>
            <ac:spMk id="20" creationId="{99C6A27E-A23D-FA19-59A4-B0FD3B3EB1D5}"/>
          </ac:spMkLst>
        </pc:spChg>
        <pc:spChg chg="add mod">
          <ac:chgData name="Lucien Duquette" userId="a9b1a97534b6cfc2" providerId="Windows Live" clId="Web-{F08005AF-743B-4D5C-8F32-60B59769471D}" dt="2022-10-09T22:37:37.459" v="1069" actId="14100"/>
          <ac:spMkLst>
            <pc:docMk/>
            <pc:sldMk cId="4286319118" sldId="315"/>
            <ac:spMk id="21" creationId="{923676F5-B244-5143-A321-125FB2CD6A60}"/>
          </ac:spMkLst>
        </pc:spChg>
        <pc:spChg chg="add mod">
          <ac:chgData name="Lucien Duquette" userId="a9b1a97534b6cfc2" providerId="Windows Live" clId="Web-{F08005AF-743B-4D5C-8F32-60B59769471D}" dt="2022-10-09T22:37:31.052" v="1068" actId="14100"/>
          <ac:spMkLst>
            <pc:docMk/>
            <pc:sldMk cId="4286319118" sldId="315"/>
            <ac:spMk id="22" creationId="{8EF602FE-A644-1AD5-9C96-A73E72545273}"/>
          </ac:spMkLst>
        </pc:spChg>
        <pc:spChg chg="add mod">
          <ac:chgData name="Lucien Duquette" userId="a9b1a97534b6cfc2" providerId="Windows Live" clId="Web-{F08005AF-743B-4D5C-8F32-60B59769471D}" dt="2022-10-09T22:37:16.692" v="1066" actId="1076"/>
          <ac:spMkLst>
            <pc:docMk/>
            <pc:sldMk cId="4286319118" sldId="315"/>
            <ac:spMk id="23" creationId="{201DC6FC-EC41-382B-9089-9CFFCA30DB85}"/>
          </ac:spMkLst>
        </pc:spChg>
        <pc:spChg chg="add mod">
          <ac:chgData name="Lucien Duquette" userId="a9b1a97534b6cfc2" providerId="Windows Live" clId="Web-{F08005AF-743B-4D5C-8F32-60B59769471D}" dt="2022-10-09T22:37:09.411" v="1065" actId="1076"/>
          <ac:spMkLst>
            <pc:docMk/>
            <pc:sldMk cId="4286319118" sldId="315"/>
            <ac:spMk id="24" creationId="{0A5B8490-D47E-E62C-7BD2-98DBDFFE7F92}"/>
          </ac:spMkLst>
        </pc:spChg>
        <pc:spChg chg="add mod">
          <ac:chgData name="Lucien Duquette" userId="a9b1a97534b6cfc2" providerId="Windows Live" clId="Web-{F08005AF-743B-4D5C-8F32-60B59769471D}" dt="2022-10-09T22:41:37.089" v="1122" actId="14100"/>
          <ac:spMkLst>
            <pc:docMk/>
            <pc:sldMk cId="4286319118" sldId="315"/>
            <ac:spMk id="25" creationId="{A2078EE8-CFB8-4ED3-5D4D-6CD9DB85F46C}"/>
          </ac:spMkLst>
        </pc:spChg>
        <pc:spChg chg="add del mod">
          <ac:chgData name="Lucien Duquette" userId="a9b1a97534b6cfc2" providerId="Windows Live" clId="Web-{F08005AF-743B-4D5C-8F32-60B59769471D}" dt="2022-10-09T22:44:08.123" v="1140"/>
          <ac:spMkLst>
            <pc:docMk/>
            <pc:sldMk cId="4286319118" sldId="315"/>
            <ac:spMk id="26" creationId="{B960921C-EA89-E990-F252-456538493D32}"/>
          </ac:spMkLst>
        </pc:spChg>
        <pc:spChg chg="add del mod">
          <ac:chgData name="Lucien Duquette" userId="a9b1a97534b6cfc2" providerId="Windows Live" clId="Web-{F08005AF-743B-4D5C-8F32-60B59769471D}" dt="2022-10-09T22:45:42.188" v="1148"/>
          <ac:spMkLst>
            <pc:docMk/>
            <pc:sldMk cId="4286319118" sldId="315"/>
            <ac:spMk id="27" creationId="{AB8495D7-636B-B725-2E7F-512026F8901D}"/>
          </ac:spMkLst>
        </pc:spChg>
        <pc:spChg chg="add del mod">
          <ac:chgData name="Lucien Duquette" userId="a9b1a97534b6cfc2" providerId="Windows Live" clId="Web-{F08005AF-743B-4D5C-8F32-60B59769471D}" dt="2022-10-09T22:47:12.955" v="1151"/>
          <ac:spMkLst>
            <pc:docMk/>
            <pc:sldMk cId="4286319118" sldId="315"/>
            <ac:spMk id="28" creationId="{80321E65-BBD9-ECA7-D94A-F49271119F8F}"/>
          </ac:spMkLst>
        </pc:spChg>
        <pc:spChg chg="add del mod">
          <ac:chgData name="Lucien Duquette" userId="a9b1a97534b6cfc2" providerId="Windows Live" clId="Web-{F08005AF-743B-4D5C-8F32-60B59769471D}" dt="2022-10-09T22:49:41.177" v="1163"/>
          <ac:spMkLst>
            <pc:docMk/>
            <pc:sldMk cId="4286319118" sldId="315"/>
            <ac:spMk id="29" creationId="{5265C835-EB9C-0DBE-8272-50D184CE2DAB}"/>
          </ac:spMkLst>
        </pc:spChg>
        <pc:spChg chg="add del">
          <ac:chgData name="Lucien Duquette" userId="a9b1a97534b6cfc2" providerId="Windows Live" clId="Web-{F08005AF-743B-4D5C-8F32-60B59769471D}" dt="2022-10-09T22:50:35.491" v="1166"/>
          <ac:spMkLst>
            <pc:docMk/>
            <pc:sldMk cId="4286319118" sldId="315"/>
            <ac:spMk id="31" creationId="{9F3B445C-8802-CC94-81AB-430C05F74D64}"/>
          </ac:spMkLst>
        </pc:spChg>
        <pc:cxnChg chg="add del">
          <ac:chgData name="Lucien Duquette" userId="a9b1a97534b6cfc2" providerId="Windows Live" clId="Web-{F08005AF-743B-4D5C-8F32-60B59769471D}" dt="2022-10-09T22:56:53.031" v="1200"/>
          <ac:cxnSpMkLst>
            <pc:docMk/>
            <pc:sldMk cId="4286319118" sldId="315"/>
            <ac:cxnSpMk id="30" creationId="{6C475C4D-1572-A444-9E8E-F0CE372F668D}"/>
          </ac:cxnSpMkLst>
        </pc:cxnChg>
        <pc:cxnChg chg="add mod">
          <ac:chgData name="Lucien Duquette" userId="a9b1a97534b6cfc2" providerId="Windows Live" clId="Web-{F08005AF-743B-4D5C-8F32-60B59769471D}" dt="2022-10-09T22:55:45.810" v="1195" actId="14100"/>
          <ac:cxnSpMkLst>
            <pc:docMk/>
            <pc:sldMk cId="4286319118" sldId="315"/>
            <ac:cxnSpMk id="32" creationId="{EB0D9383-8117-D315-7FE8-FB8E26DCB7F5}"/>
          </ac:cxnSpMkLst>
        </pc:cxnChg>
        <pc:cxnChg chg="add mod">
          <ac:chgData name="Lucien Duquette" userId="a9b1a97534b6cfc2" providerId="Windows Live" clId="Web-{F08005AF-743B-4D5C-8F32-60B59769471D}" dt="2022-10-09T22:55:26.060" v="1193"/>
          <ac:cxnSpMkLst>
            <pc:docMk/>
            <pc:sldMk cId="4286319118" sldId="315"/>
            <ac:cxnSpMk id="33" creationId="{0E6EB841-BD5D-74B7-A9BB-706BA6C735ED}"/>
          </ac:cxnSpMkLst>
        </pc:cxnChg>
        <pc:cxnChg chg="add mod">
          <ac:chgData name="Lucien Duquette" userId="a9b1a97534b6cfc2" providerId="Windows Live" clId="Web-{F08005AF-743B-4D5C-8F32-60B59769471D}" dt="2022-10-09T22:56:24.499" v="1199"/>
          <ac:cxnSpMkLst>
            <pc:docMk/>
            <pc:sldMk cId="4286319118" sldId="315"/>
            <ac:cxnSpMk id="34" creationId="{FCF14B04-1DDE-425F-B6A9-C69B7FF87893}"/>
          </ac:cxnSpMkLst>
        </pc:cxnChg>
      </pc:sldChg>
      <pc:sldChg chg="modSp new">
        <pc:chgData name="Lucien Duquette" userId="a9b1a97534b6cfc2" providerId="Windows Live" clId="Web-{F08005AF-743B-4D5C-8F32-60B59769471D}" dt="2022-10-09T23:08:15.577" v="1421" actId="20577"/>
        <pc:sldMkLst>
          <pc:docMk/>
          <pc:sldMk cId="2151778278" sldId="316"/>
        </pc:sldMkLst>
        <pc:spChg chg="mod">
          <ac:chgData name="Lucien Duquette" userId="a9b1a97534b6cfc2" providerId="Windows Live" clId="Web-{F08005AF-743B-4D5C-8F32-60B59769471D}" dt="2022-10-09T23:08:15.577" v="1421" actId="20577"/>
          <ac:spMkLst>
            <pc:docMk/>
            <pc:sldMk cId="2151778278" sldId="316"/>
            <ac:spMk id="2" creationId="{EA9BD1D4-386A-3DCE-075D-B0B706D2EA3D}"/>
          </ac:spMkLst>
        </pc:spChg>
        <pc:spChg chg="mod">
          <ac:chgData name="Lucien Duquette" userId="a9b1a97534b6cfc2" providerId="Windows Live" clId="Web-{F08005AF-743B-4D5C-8F32-60B59769471D}" dt="2022-10-09T23:07:22.263" v="1410" actId="20577"/>
          <ac:spMkLst>
            <pc:docMk/>
            <pc:sldMk cId="2151778278" sldId="316"/>
            <ac:spMk id="3" creationId="{2BE634B7-27A0-1898-5D79-F2C072A824EC}"/>
          </ac:spMkLst>
        </pc:spChg>
      </pc:sldChg>
      <pc:sldChg chg="new del">
        <pc:chgData name="Lucien Duquette" userId="a9b1a97534b6cfc2" providerId="Windows Live" clId="Web-{F08005AF-743B-4D5C-8F32-60B59769471D}" dt="2022-10-09T20:48:49.832" v="226"/>
        <pc:sldMkLst>
          <pc:docMk/>
          <pc:sldMk cId="4014729251" sldId="316"/>
        </pc:sldMkLst>
      </pc:sldChg>
      <pc:sldChg chg="modSp new del">
        <pc:chgData name="Lucien Duquette" userId="a9b1a97534b6cfc2" providerId="Windows Live" clId="Web-{F08005AF-743B-4D5C-8F32-60B59769471D}" dt="2022-10-09T23:09:53.360" v="1455"/>
        <pc:sldMkLst>
          <pc:docMk/>
          <pc:sldMk cId="304931961" sldId="317"/>
        </pc:sldMkLst>
        <pc:spChg chg="mod">
          <ac:chgData name="Lucien Duquette" userId="a9b1a97534b6cfc2" providerId="Windows Live" clId="Web-{F08005AF-743B-4D5C-8F32-60B59769471D}" dt="2022-10-09T23:08:53.437" v="1436" actId="1076"/>
          <ac:spMkLst>
            <pc:docMk/>
            <pc:sldMk cId="304931961" sldId="317"/>
            <ac:spMk id="2" creationId="{FA87BDB5-C6CE-ED4D-450A-B92B0D403332}"/>
          </ac:spMkLst>
        </pc:spChg>
        <pc:spChg chg="mod">
          <ac:chgData name="Lucien Duquette" userId="a9b1a97534b6cfc2" providerId="Windows Live" clId="Web-{F08005AF-743B-4D5C-8F32-60B59769471D}" dt="2022-10-09T23:09:48.672" v="1454" actId="20577"/>
          <ac:spMkLst>
            <pc:docMk/>
            <pc:sldMk cId="304931961" sldId="317"/>
            <ac:spMk id="3" creationId="{226FE971-1426-2C64-9F1C-C53BB1EABA08}"/>
          </ac:spMkLst>
        </pc:spChg>
      </pc:sldChg>
      <pc:sldChg chg="modSp add replId">
        <pc:chgData name="Lucien Duquette" userId="a9b1a97534b6cfc2" providerId="Windows Live" clId="Web-{F08005AF-743B-4D5C-8F32-60B59769471D}" dt="2022-10-09T23:27:28.789" v="1666" actId="20577"/>
        <pc:sldMkLst>
          <pc:docMk/>
          <pc:sldMk cId="1181802056" sldId="317"/>
        </pc:sldMkLst>
        <pc:spChg chg="mod">
          <ac:chgData name="Lucien Duquette" userId="a9b1a97534b6cfc2" providerId="Windows Live" clId="Web-{F08005AF-743B-4D5C-8F32-60B59769471D}" dt="2022-10-09T23:20:57.171" v="1539" actId="1076"/>
          <ac:spMkLst>
            <pc:docMk/>
            <pc:sldMk cId="1181802056" sldId="317"/>
            <ac:spMk id="2" creationId="{4469D719-C3C8-6D14-5DA9-D8A6AED6873F}"/>
          </ac:spMkLst>
        </pc:spChg>
        <pc:spChg chg="mod">
          <ac:chgData name="Lucien Duquette" userId="a9b1a97534b6cfc2" providerId="Windows Live" clId="Web-{F08005AF-743B-4D5C-8F32-60B59769471D}" dt="2022-10-09T23:27:28.789" v="1666" actId="20577"/>
          <ac:spMkLst>
            <pc:docMk/>
            <pc:sldMk cId="1181802056" sldId="317"/>
            <ac:spMk id="3" creationId="{83009335-14DA-7F11-7461-87D5C9FDA96C}"/>
          </ac:spMkLst>
        </pc:spChg>
      </pc:sldChg>
      <pc:sldMasterChg chg="del delSldLayout">
        <pc:chgData name="Lucien Duquette" userId="a9b1a97534b6cfc2" providerId="Windows Live" clId="Web-{F08005AF-743B-4D5C-8F32-60B59769471D}" dt="2022-10-09T22:57:13.656" v="1201"/>
        <pc:sldMasterMkLst>
          <pc:docMk/>
          <pc:sldMasterMk cId="660328631" sldId="2147483708"/>
        </pc:sldMasterMkLst>
        <pc:sldLayoutChg chg="del">
          <pc:chgData name="Lucien Duquette" userId="a9b1a97534b6cfc2" providerId="Windows Live" clId="Web-{F08005AF-743B-4D5C-8F32-60B59769471D}" dt="2022-10-09T22:57:13.656" v="1201"/>
          <pc:sldLayoutMkLst>
            <pc:docMk/>
            <pc:sldMasterMk cId="660328631" sldId="2147483708"/>
            <pc:sldLayoutMk cId="165745608" sldId="2147483709"/>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91680036" sldId="2147483710"/>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401327375" sldId="2147483711"/>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238174221" sldId="2147483712"/>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3423966155" sldId="2147483713"/>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2274486281" sldId="2147483714"/>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262094699" sldId="2147483715"/>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2616177316" sldId="2147483716"/>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324402725" sldId="2147483717"/>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3698269763" sldId="2147483718"/>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3255659540" sldId="2147483719"/>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2772111081" sldId="2147483720"/>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3260717706" sldId="2147483721"/>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714047719" sldId="2147483722"/>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297757275" sldId="2147483723"/>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4257626975" sldId="2147483724"/>
          </pc:sldLayoutMkLst>
        </pc:sldLayoutChg>
        <pc:sldLayoutChg chg="del">
          <pc:chgData name="Lucien Duquette" userId="a9b1a97534b6cfc2" providerId="Windows Live" clId="Web-{F08005AF-743B-4D5C-8F32-60B59769471D}" dt="2022-10-09T22:57:13.656" v="1201"/>
          <pc:sldLayoutMkLst>
            <pc:docMk/>
            <pc:sldMasterMk cId="660328631" sldId="2147483708"/>
            <pc:sldLayoutMk cId="1295484584" sldId="2147483725"/>
          </pc:sldLayoutMkLst>
        </pc:sldLayoutChg>
      </pc:sldMasterChg>
      <pc:sldMasterChg chg="add addSldLayout modSldLayout">
        <pc:chgData name="Lucien Duquette" userId="a9b1a97534b6cfc2" providerId="Windows Live" clId="Web-{F08005AF-743B-4D5C-8F32-60B59769471D}" dt="2022-10-09T22:57:13.656" v="1201"/>
        <pc:sldMasterMkLst>
          <pc:docMk/>
          <pc:sldMasterMk cId="953506173" sldId="2147483726"/>
        </pc:sldMasterMkLst>
        <pc:sldLayoutChg chg="add mod replId">
          <pc:chgData name="Lucien Duquette" userId="a9b1a97534b6cfc2" providerId="Windows Live" clId="Web-{F08005AF-743B-4D5C-8F32-60B59769471D}" dt="2022-10-09T22:57:13.656" v="1201"/>
          <pc:sldLayoutMkLst>
            <pc:docMk/>
            <pc:sldMasterMk cId="953506173" sldId="2147483726"/>
            <pc:sldLayoutMk cId="955341767" sldId="2147483727"/>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2783121465" sldId="2147483728"/>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1561951542" sldId="2147483729"/>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1901946589" sldId="2147483730"/>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2755882053" sldId="2147483731"/>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1644526078" sldId="2147483732"/>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3259559040" sldId="2147483733"/>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408591816" sldId="2147483734"/>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2155320444" sldId="2147483735"/>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3881090966" sldId="2147483736"/>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3873741085" sldId="2147483737"/>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1764140742" sldId="2147483738"/>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403268485" sldId="2147483739"/>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2689847578" sldId="2147483740"/>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2253013355" sldId="2147483741"/>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1197578698" sldId="2147483742"/>
          </pc:sldLayoutMkLst>
        </pc:sldLayoutChg>
        <pc:sldLayoutChg chg="add mod replId">
          <pc:chgData name="Lucien Duquette" userId="a9b1a97534b6cfc2" providerId="Windows Live" clId="Web-{F08005AF-743B-4D5C-8F32-60B59769471D}" dt="2022-10-09T22:57:13.656" v="1201"/>
          <pc:sldLayoutMkLst>
            <pc:docMk/>
            <pc:sldMasterMk cId="953506173" sldId="2147483726"/>
            <pc:sldLayoutMk cId="375568041" sldId="2147483743"/>
          </pc:sldLayoutMkLst>
        </pc:sldLayoutChg>
      </pc:sldMasterChg>
    </pc:docChg>
  </pc:docChgLst>
  <pc:docChgLst>
    <pc:chgData name="Lucien Duquette" userId="a9b1a97534b6cfc2" providerId="Windows Live" clId="Web-{77666D8E-6F69-406D-B009-4E88CD482095}"/>
    <pc:docChg chg="modSld sldOrd">
      <pc:chgData name="Lucien Duquette" userId="a9b1a97534b6cfc2" providerId="Windows Live" clId="Web-{77666D8E-6F69-406D-B009-4E88CD482095}" dt="2022-10-09T23:43:45.447" v="38" actId="20577"/>
      <pc:docMkLst>
        <pc:docMk/>
      </pc:docMkLst>
      <pc:sldChg chg="addSp modSp mod ord modClrScheme chgLayout">
        <pc:chgData name="Lucien Duquette" userId="a9b1a97534b6cfc2" providerId="Windows Live" clId="Web-{77666D8E-6F69-406D-B009-4E88CD482095}" dt="2022-10-09T23:41:39.256" v="20" actId="14100"/>
        <pc:sldMkLst>
          <pc:docMk/>
          <pc:sldMk cId="3640554941" sldId="272"/>
        </pc:sldMkLst>
        <pc:spChg chg="add mod ord">
          <ac:chgData name="Lucien Duquette" userId="a9b1a97534b6cfc2" providerId="Windows Live" clId="Web-{77666D8E-6F69-406D-B009-4E88CD482095}" dt="2022-10-09T23:41:16.318" v="16" actId="14100"/>
          <ac:spMkLst>
            <pc:docMk/>
            <pc:sldMk cId="3640554941" sldId="272"/>
            <ac:spMk id="2" creationId="{C3BF575F-3415-35E8-BA38-C947CBEC92C6}"/>
          </ac:spMkLst>
        </pc:spChg>
        <pc:picChg chg="mod ord">
          <ac:chgData name="Lucien Duquette" userId="a9b1a97534b6cfc2" providerId="Windows Live" clId="Web-{77666D8E-6F69-406D-B009-4E88CD482095}" dt="2022-10-09T23:41:39.256" v="20" actId="14100"/>
          <ac:picMkLst>
            <pc:docMk/>
            <pc:sldMk cId="3640554941" sldId="272"/>
            <ac:picMk id="6" creationId="{00000000-0000-0000-0000-000000000000}"/>
          </ac:picMkLst>
        </pc:picChg>
      </pc:sldChg>
      <pc:sldChg chg="modSp">
        <pc:chgData name="Lucien Duquette" userId="a9b1a97534b6cfc2" providerId="Windows Live" clId="Web-{77666D8E-6F69-406D-B009-4E88CD482095}" dt="2022-10-09T23:43:45.447" v="38" actId="20577"/>
        <pc:sldMkLst>
          <pc:docMk/>
          <pc:sldMk cId="1181802056" sldId="317"/>
        </pc:sldMkLst>
        <pc:spChg chg="mod">
          <ac:chgData name="Lucien Duquette" userId="a9b1a97534b6cfc2" providerId="Windows Live" clId="Web-{77666D8E-6F69-406D-B009-4E88CD482095}" dt="2022-10-09T23:43:45.447" v="38" actId="20577"/>
          <ac:spMkLst>
            <pc:docMk/>
            <pc:sldMk cId="1181802056" sldId="317"/>
            <ac:spMk id="3" creationId="{83009335-14DA-7F11-7461-87D5C9FDA96C}"/>
          </ac:spMkLst>
        </pc:spChg>
      </pc:sldChg>
    </pc:docChg>
  </pc:docChgLst>
  <pc:docChgLst>
    <pc:chgData name="Lucien Duquette" userId="a9b1a97534b6cfc2" providerId="Windows Live" clId="Web-{5052F045-B586-432A-A6DF-94BE7C7C6AF0}"/>
    <pc:docChg chg="delSld">
      <pc:chgData name="Lucien Duquette" userId="a9b1a97534b6cfc2" providerId="Windows Live" clId="Web-{5052F045-B586-432A-A6DF-94BE7C7C6AF0}" dt="2022-10-14T14:38:41.121" v="1"/>
      <pc:docMkLst>
        <pc:docMk/>
      </pc:docMkLst>
      <pc:sldChg chg="del">
        <pc:chgData name="Lucien Duquette" userId="a9b1a97534b6cfc2" providerId="Windows Live" clId="Web-{5052F045-B586-432A-A6DF-94BE7C7C6AF0}" dt="2022-10-14T14:38:41.121" v="1"/>
        <pc:sldMkLst>
          <pc:docMk/>
          <pc:sldMk cId="2472205440" sldId="265"/>
        </pc:sldMkLst>
      </pc:sldChg>
      <pc:sldChg chg="del">
        <pc:chgData name="Lucien Duquette" userId="a9b1a97534b6cfc2" providerId="Windows Live" clId="Web-{5052F045-B586-432A-A6DF-94BE7C7C6AF0}" dt="2022-10-14T14:38:21.245" v="0"/>
        <pc:sldMkLst>
          <pc:docMk/>
          <pc:sldMk cId="2422611527" sldId="26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dirty="0"/>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534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83121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dirty="0"/>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61951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1946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5882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44526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955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dirty="0"/>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8591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dirty="0"/>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5532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8109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73741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64140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3268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689847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53013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97578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556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10/14/2022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953506173"/>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ing.com/videos/search?&amp;q=danger+danger+will+robinson+video&amp;view=detail&amp;mid=F5EF1BD9C45949541581F5EF1BD9C45949541581&amp;form=VDQVAP&amp;rvsmid=E0561C26B99C8E8A95ACE0561C26B99C8E8A95AC&amp;ajaxhist=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19796"/>
            <a:ext cx="10552982" cy="1611223"/>
          </a:xfrm>
        </p:spPr>
        <p:txBody>
          <a:bodyPr>
            <a:normAutofit/>
          </a:bodyPr>
          <a:lstStyle/>
          <a:p>
            <a:r>
              <a:rPr lang="en-US">
                <a:solidFill>
                  <a:srgbClr val="C00000"/>
                </a:solidFill>
                <a:cs typeface="Calibri Light"/>
              </a:rPr>
              <a:t>No Problems Here</a:t>
            </a:r>
            <a:r>
              <a:rPr lang="en-US">
                <a:cs typeface="Calibri Light"/>
              </a:rPr>
              <a:t>....</a:t>
            </a:r>
            <a:br>
              <a:rPr lang="en-US">
                <a:cs typeface="Calibri Light"/>
              </a:rPr>
            </a:br>
            <a:r>
              <a:rPr lang="en-US">
                <a:cs typeface="Calibri Light"/>
              </a:rPr>
              <a:t>                             </a:t>
            </a:r>
            <a:r>
              <a:rPr lang="en-US">
                <a:solidFill>
                  <a:schemeClr val="accent4">
                    <a:lumMod val="75000"/>
                  </a:schemeClr>
                </a:solidFill>
                <a:cs typeface="Calibri Light"/>
              </a:rPr>
              <a:t>Just Solutions</a:t>
            </a:r>
            <a:endParaRPr lang="en-US">
              <a:solidFill>
                <a:schemeClr val="accent4">
                  <a:lumMod val="75000"/>
                </a:schemeClr>
              </a:solidFill>
            </a:endParaRPr>
          </a:p>
        </p:txBody>
      </p:sp>
      <p:sp>
        <p:nvSpPr>
          <p:cNvPr id="3" name="Subtitle 2"/>
          <p:cNvSpPr>
            <a:spLocks noGrp="1"/>
          </p:cNvSpPr>
          <p:nvPr>
            <p:ph type="subTitle" idx="1"/>
          </p:nvPr>
        </p:nvSpPr>
        <p:spPr>
          <a:xfrm>
            <a:off x="281646" y="3426924"/>
            <a:ext cx="8456762" cy="2234880"/>
          </a:xfrm>
        </p:spPr>
        <p:txBody>
          <a:bodyPr vert="horz" lIns="91440" tIns="45720" rIns="91440" bIns="45720" rtlCol="0" anchor="t">
            <a:normAutofit/>
          </a:bodyPr>
          <a:lstStyle/>
          <a:p>
            <a:r>
              <a:rPr lang="en-US" sz="2800">
                <a:solidFill>
                  <a:schemeClr val="bg1"/>
                </a:solidFill>
                <a:cs typeface="Calibri"/>
              </a:rPr>
              <a:t>A Mindfulness Approach </a:t>
            </a:r>
            <a:r>
              <a:rPr lang="en-US" sz="2800">
                <a:solidFill>
                  <a:schemeClr val="tx1"/>
                </a:solidFill>
                <a:cs typeface="Calibri"/>
              </a:rPr>
              <a:t>….</a:t>
            </a:r>
          </a:p>
          <a:p>
            <a:r>
              <a:rPr lang="en-US" sz="2800">
                <a:solidFill>
                  <a:schemeClr val="bg1"/>
                </a:solidFill>
                <a:cs typeface="Calibri"/>
              </a:rPr>
              <a:t>      to Neurologically Based Psychotherapy</a:t>
            </a:r>
            <a:endParaRPr lang="en-US" sz="2800">
              <a:solidFill>
                <a:schemeClr val="bg1"/>
              </a:solidFill>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BCD2-6DFC-E027-5727-5CC9B7702809}"/>
              </a:ext>
            </a:extLst>
          </p:cNvPr>
          <p:cNvSpPr>
            <a:spLocks noGrp="1"/>
          </p:cNvSpPr>
          <p:nvPr>
            <p:ph type="title"/>
          </p:nvPr>
        </p:nvSpPr>
        <p:spPr/>
        <p:txBody>
          <a:bodyPr/>
          <a:lstStyle/>
          <a:p>
            <a:r>
              <a:rPr lang="en-US" dirty="0"/>
              <a:t>Short Video</a:t>
            </a:r>
          </a:p>
        </p:txBody>
      </p:sp>
      <p:sp>
        <p:nvSpPr>
          <p:cNvPr id="3" name="Content Placeholder 2">
            <a:extLst>
              <a:ext uri="{FF2B5EF4-FFF2-40B4-BE49-F238E27FC236}">
                <a16:creationId xmlns:a16="http://schemas.microsoft.com/office/drawing/2014/main" id="{BA38E89D-49CB-C566-8005-1325B976CABD}"/>
              </a:ext>
            </a:extLst>
          </p:cNvPr>
          <p:cNvSpPr>
            <a:spLocks noGrp="1"/>
          </p:cNvSpPr>
          <p:nvPr>
            <p:ph idx="1"/>
          </p:nvPr>
        </p:nvSpPr>
        <p:spPr/>
        <p:txBody>
          <a:bodyPr/>
          <a:lstStyle/>
          <a:p>
            <a:r>
              <a:rPr lang="en-US" dirty="0">
                <a:hlinkClick r:id="rId2"/>
              </a:rPr>
              <a:t>(1) Danger Will Robinson, Danger! - Bing video</a:t>
            </a:r>
            <a:endParaRPr lang="en-US" dirty="0"/>
          </a:p>
        </p:txBody>
      </p:sp>
    </p:spTree>
    <p:extLst>
      <p:ext uri="{BB962C8B-B14F-4D97-AF65-F5344CB8AC3E}">
        <p14:creationId xmlns:p14="http://schemas.microsoft.com/office/powerpoint/2010/main" val="1400382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B2BE-1687-1842-D100-A38354EFDA08}"/>
              </a:ext>
            </a:extLst>
          </p:cNvPr>
          <p:cNvSpPr>
            <a:spLocks noGrp="1"/>
          </p:cNvSpPr>
          <p:nvPr>
            <p:ph type="title"/>
          </p:nvPr>
        </p:nvSpPr>
        <p:spPr>
          <a:xfrm>
            <a:off x="8339996" y="5603571"/>
            <a:ext cx="8534400" cy="1507067"/>
          </a:xfrm>
        </p:spPr>
        <p:txBody>
          <a:bodyPr>
            <a:normAutofit/>
          </a:bodyPr>
          <a:lstStyle/>
          <a:p>
            <a:r>
              <a:rPr lang="en-US"/>
              <a:t>Introduction</a:t>
            </a:r>
          </a:p>
        </p:txBody>
      </p:sp>
      <p:sp>
        <p:nvSpPr>
          <p:cNvPr id="48" name="Content Placeholder 2">
            <a:extLst>
              <a:ext uri="{FF2B5EF4-FFF2-40B4-BE49-F238E27FC236}">
                <a16:creationId xmlns:a16="http://schemas.microsoft.com/office/drawing/2014/main" id="{CDE1E6F9-D065-D42F-99E4-7A62F9159D88}"/>
              </a:ext>
            </a:extLst>
          </p:cNvPr>
          <p:cNvSpPr>
            <a:spLocks noGrp="1"/>
          </p:cNvSpPr>
          <p:nvPr>
            <p:ph idx="1"/>
          </p:nvPr>
        </p:nvSpPr>
        <p:spPr>
          <a:xfrm>
            <a:off x="513615" y="169198"/>
            <a:ext cx="9216788" cy="5408754"/>
          </a:xfrm>
        </p:spPr>
        <p:txBody>
          <a:bodyPr>
            <a:normAutofit lnSpcReduction="10000"/>
          </a:bodyPr>
          <a:lstStyle/>
          <a:p>
            <a:r>
              <a:rPr lang="en-US" sz="2800" b="1" u="sng" dirty="0">
                <a:solidFill>
                  <a:schemeClr val="bg1"/>
                </a:solidFill>
              </a:rPr>
              <a:t>Goals for Presentation:</a:t>
            </a:r>
          </a:p>
          <a:p>
            <a:pPr>
              <a:buClr>
                <a:srgbClr val="FFFFFF"/>
              </a:buClr>
            </a:pPr>
            <a:endParaRPr lang="en-US" sz="2800" b="1" dirty="0">
              <a:solidFill>
                <a:schemeClr val="bg1"/>
              </a:solidFill>
            </a:endParaRPr>
          </a:p>
          <a:p>
            <a:pPr>
              <a:buClr>
                <a:srgbClr val="FFFFFF"/>
              </a:buClr>
            </a:pPr>
            <a:r>
              <a:rPr lang="en-US" sz="2400" dirty="0">
                <a:solidFill>
                  <a:schemeClr val="tx1"/>
                </a:solidFill>
              </a:rPr>
              <a:t>Reviewing the </a:t>
            </a:r>
            <a:r>
              <a:rPr lang="en-US" sz="2400" b="1" dirty="0">
                <a:solidFill>
                  <a:schemeClr val="accent3">
                    <a:lumMod val="75000"/>
                  </a:schemeClr>
                </a:solidFill>
              </a:rPr>
              <a:t>Basic Assumptions</a:t>
            </a:r>
            <a:r>
              <a:rPr lang="en-US" sz="2400" dirty="0">
                <a:solidFill>
                  <a:schemeClr val="tx1"/>
                </a:solidFill>
              </a:rPr>
              <a:t> </a:t>
            </a:r>
          </a:p>
          <a:p>
            <a:pPr>
              <a:buClr>
                <a:srgbClr val="FFFFFF"/>
              </a:buClr>
            </a:pPr>
            <a:endParaRPr lang="en-US" sz="2400" dirty="0">
              <a:solidFill>
                <a:schemeClr val="tx1"/>
              </a:solidFill>
            </a:endParaRPr>
          </a:p>
          <a:p>
            <a:pPr>
              <a:buClr>
                <a:srgbClr val="FFFFFF"/>
              </a:buClr>
            </a:pPr>
            <a:r>
              <a:rPr lang="en-US" sz="2400" dirty="0">
                <a:solidFill>
                  <a:schemeClr val="tx1"/>
                </a:solidFill>
              </a:rPr>
              <a:t>Identifying the necessary </a:t>
            </a:r>
            <a:r>
              <a:rPr lang="en-US" sz="2400" b="1" dirty="0">
                <a:solidFill>
                  <a:schemeClr val="accent6">
                    <a:lumMod val="75000"/>
                  </a:schemeClr>
                </a:solidFill>
              </a:rPr>
              <a:t>Neurological Mechanisms</a:t>
            </a:r>
            <a:endParaRPr lang="en-US" dirty="0">
              <a:solidFill>
                <a:schemeClr val="accent6">
                  <a:lumMod val="75000"/>
                </a:schemeClr>
              </a:solidFill>
            </a:endParaRPr>
          </a:p>
          <a:p>
            <a:pPr>
              <a:buClr>
                <a:srgbClr val="FFFFFF"/>
              </a:buClr>
            </a:pPr>
            <a:endParaRPr lang="en-US" sz="2400" dirty="0">
              <a:solidFill>
                <a:schemeClr val="tx1"/>
              </a:solidFill>
            </a:endParaRPr>
          </a:p>
          <a:p>
            <a:pPr>
              <a:buClr>
                <a:srgbClr val="FFFFFF"/>
              </a:buClr>
            </a:pPr>
            <a:r>
              <a:rPr lang="en-US" sz="2400" dirty="0">
                <a:solidFill>
                  <a:schemeClr val="tx1"/>
                </a:solidFill>
              </a:rPr>
              <a:t>Exploring the effectiveness of </a:t>
            </a:r>
            <a:r>
              <a:rPr lang="en-US" sz="2400" b="1" dirty="0">
                <a:solidFill>
                  <a:schemeClr val="bg2"/>
                </a:solidFill>
              </a:rPr>
              <a:t>Solution Based Treatment – More than just finding a solution</a:t>
            </a:r>
            <a:r>
              <a:rPr lang="en-US" sz="2400" dirty="0">
                <a:solidFill>
                  <a:schemeClr val="tx1"/>
                </a:solidFill>
              </a:rPr>
              <a:t> </a:t>
            </a:r>
            <a:endParaRPr lang="en-US" dirty="0">
              <a:solidFill>
                <a:schemeClr val="tx1"/>
              </a:solidFill>
            </a:endParaRPr>
          </a:p>
          <a:p>
            <a:pPr>
              <a:buClr>
                <a:srgbClr val="FFFFFF"/>
              </a:buClr>
            </a:pPr>
            <a:endParaRPr lang="en-US" sz="2400" dirty="0">
              <a:solidFill>
                <a:schemeClr val="tx1"/>
              </a:solidFill>
            </a:endParaRPr>
          </a:p>
          <a:p>
            <a:pPr>
              <a:buClr>
                <a:srgbClr val="FFFFFF"/>
              </a:buClr>
            </a:pPr>
            <a:r>
              <a:rPr lang="en-US" sz="2400" dirty="0">
                <a:solidFill>
                  <a:schemeClr val="tx1"/>
                </a:solidFill>
              </a:rPr>
              <a:t>Understanding the effectiveness of </a:t>
            </a:r>
            <a:r>
              <a:rPr lang="en-US" sz="2400" b="1" dirty="0">
                <a:solidFill>
                  <a:srgbClr val="FFFF00"/>
                </a:solidFill>
              </a:rPr>
              <a:t>Mindfulness</a:t>
            </a:r>
            <a:r>
              <a:rPr lang="en-US" sz="2400" dirty="0">
                <a:solidFill>
                  <a:schemeClr val="tx1"/>
                </a:solidFill>
              </a:rPr>
              <a:t> in facilitating change of solutions in a bottom-up approach</a:t>
            </a:r>
            <a:endParaRPr lang="en-US" dirty="0">
              <a:solidFill>
                <a:schemeClr val="tx1"/>
              </a:solidFill>
            </a:endParaRPr>
          </a:p>
        </p:txBody>
      </p:sp>
    </p:spTree>
    <p:extLst>
      <p:ext uri="{BB962C8B-B14F-4D97-AF65-F5344CB8AC3E}">
        <p14:creationId xmlns:p14="http://schemas.microsoft.com/office/powerpoint/2010/main" val="150316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12E25-2208-4A5D-0985-AACFC5951AC4}"/>
              </a:ext>
            </a:extLst>
          </p:cNvPr>
          <p:cNvSpPr>
            <a:spLocks noGrp="1"/>
          </p:cNvSpPr>
          <p:nvPr>
            <p:ph type="title"/>
          </p:nvPr>
        </p:nvSpPr>
        <p:spPr>
          <a:xfrm>
            <a:off x="8588679" y="5445310"/>
            <a:ext cx="8534400" cy="1507067"/>
          </a:xfrm>
        </p:spPr>
        <p:txBody>
          <a:bodyPr/>
          <a:lstStyle/>
          <a:p>
            <a:r>
              <a:rPr lang="en-US"/>
              <a:t>Precursors</a:t>
            </a:r>
          </a:p>
        </p:txBody>
      </p:sp>
      <p:sp>
        <p:nvSpPr>
          <p:cNvPr id="3" name="Content Placeholder 2">
            <a:extLst>
              <a:ext uri="{FF2B5EF4-FFF2-40B4-BE49-F238E27FC236}">
                <a16:creationId xmlns:a16="http://schemas.microsoft.com/office/drawing/2014/main" id="{F8104637-1EFA-0B4B-E390-975BE0869C99}"/>
              </a:ext>
            </a:extLst>
          </p:cNvPr>
          <p:cNvSpPr>
            <a:spLocks noGrp="1"/>
          </p:cNvSpPr>
          <p:nvPr>
            <p:ph idx="1"/>
          </p:nvPr>
        </p:nvSpPr>
        <p:spPr>
          <a:xfrm>
            <a:off x="752451" y="139890"/>
            <a:ext cx="8534400" cy="5036908"/>
          </a:xfrm>
        </p:spPr>
        <p:txBody>
          <a:bodyPr>
            <a:normAutofit/>
          </a:bodyPr>
          <a:lstStyle/>
          <a:p>
            <a:r>
              <a:rPr lang="en-US" sz="2800" b="1" dirty="0">
                <a:solidFill>
                  <a:schemeClr val="bg2"/>
                </a:solidFill>
                <a:ea typeface="+mn-lt"/>
                <a:cs typeface="+mn-lt"/>
              </a:rPr>
              <a:t>Western (What and How)</a:t>
            </a:r>
            <a:endParaRPr lang="en-US" sz="2800" b="1" dirty="0">
              <a:solidFill>
                <a:schemeClr val="bg2"/>
              </a:solidFill>
            </a:endParaRPr>
          </a:p>
          <a:p>
            <a:pPr lvl="1">
              <a:buClr>
                <a:srgbClr val="FFFFFF"/>
              </a:buClr>
            </a:pPr>
            <a:r>
              <a:rPr lang="en-US" sz="2800" dirty="0">
                <a:solidFill>
                  <a:schemeClr val="bg2"/>
                </a:solidFill>
                <a:ea typeface="+mn-lt"/>
                <a:cs typeface="+mn-lt"/>
              </a:rPr>
              <a:t>-Nature (what is)</a:t>
            </a:r>
          </a:p>
          <a:p>
            <a:pPr lvl="1">
              <a:buClr>
                <a:srgbClr val="FFFFFF"/>
              </a:buClr>
            </a:pPr>
            <a:r>
              <a:rPr lang="en-US" sz="2800" dirty="0">
                <a:solidFill>
                  <a:schemeClr val="bg2"/>
                </a:solidFill>
                <a:ea typeface="+mn-lt"/>
                <a:cs typeface="+mn-lt"/>
              </a:rPr>
              <a:t>-Nurture (what gets created)</a:t>
            </a:r>
            <a:endParaRPr lang="en-US" dirty="0">
              <a:solidFill>
                <a:schemeClr val="bg2"/>
              </a:solidFill>
            </a:endParaRPr>
          </a:p>
          <a:p>
            <a:pPr lvl="1">
              <a:buClr>
                <a:srgbClr val="FFFFFF"/>
              </a:buClr>
            </a:pPr>
            <a:r>
              <a:rPr lang="en-US" sz="2800" dirty="0">
                <a:solidFill>
                  <a:schemeClr val="bg2"/>
                </a:solidFill>
                <a:ea typeface="+mn-lt"/>
                <a:cs typeface="+mn-lt"/>
              </a:rPr>
              <a:t>-The interaction leads to safety, attachments,</a:t>
            </a:r>
            <a:r>
              <a:rPr lang="en-US" sz="2800" dirty="0">
                <a:solidFill>
                  <a:schemeClr val="bg2"/>
                </a:solidFill>
              </a:rPr>
              <a:t> Goals, Strategies and Narratives </a:t>
            </a:r>
          </a:p>
        </p:txBody>
      </p:sp>
    </p:spTree>
    <p:extLst>
      <p:ext uri="{BB962C8B-B14F-4D97-AF65-F5344CB8AC3E}">
        <p14:creationId xmlns:p14="http://schemas.microsoft.com/office/powerpoint/2010/main" val="139792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12E25-2208-4A5D-0985-AACFC5951AC4}"/>
              </a:ext>
            </a:extLst>
          </p:cNvPr>
          <p:cNvSpPr>
            <a:spLocks noGrp="1"/>
          </p:cNvSpPr>
          <p:nvPr>
            <p:ph type="title"/>
          </p:nvPr>
        </p:nvSpPr>
        <p:spPr>
          <a:xfrm>
            <a:off x="8532923" y="5426725"/>
            <a:ext cx="8534400" cy="1507067"/>
          </a:xfrm>
        </p:spPr>
        <p:txBody>
          <a:bodyPr/>
          <a:lstStyle/>
          <a:p>
            <a:r>
              <a:rPr lang="en-US"/>
              <a:t>Precursors</a:t>
            </a:r>
          </a:p>
        </p:txBody>
      </p:sp>
      <p:sp>
        <p:nvSpPr>
          <p:cNvPr id="3" name="Content Placeholder 2">
            <a:extLst>
              <a:ext uri="{FF2B5EF4-FFF2-40B4-BE49-F238E27FC236}">
                <a16:creationId xmlns:a16="http://schemas.microsoft.com/office/drawing/2014/main" id="{F8104637-1EFA-0B4B-E390-975BE0869C99}"/>
              </a:ext>
            </a:extLst>
          </p:cNvPr>
          <p:cNvSpPr>
            <a:spLocks noGrp="1"/>
          </p:cNvSpPr>
          <p:nvPr>
            <p:ph idx="1"/>
          </p:nvPr>
        </p:nvSpPr>
        <p:spPr>
          <a:xfrm>
            <a:off x="585183" y="121305"/>
            <a:ext cx="8534400" cy="5036908"/>
          </a:xfrm>
        </p:spPr>
        <p:txBody>
          <a:bodyPr>
            <a:normAutofit/>
          </a:bodyPr>
          <a:lstStyle/>
          <a:p>
            <a:pPr>
              <a:buClr>
                <a:srgbClr val="FFFFFF"/>
              </a:buClr>
            </a:pPr>
            <a:r>
              <a:rPr lang="en-US" sz="2800" b="1" dirty="0">
                <a:solidFill>
                  <a:schemeClr val="accent3">
                    <a:lumMod val="75000"/>
                  </a:schemeClr>
                </a:solidFill>
                <a:ea typeface="+mn-lt"/>
                <a:cs typeface="+mn-lt"/>
              </a:rPr>
              <a:t>Eastern (The nature of Reality)</a:t>
            </a:r>
            <a:endParaRPr lang="en-US" sz="2800" b="1" dirty="0">
              <a:solidFill>
                <a:schemeClr val="accent3">
                  <a:lumMod val="75000"/>
                </a:schemeClr>
              </a:solidFill>
            </a:endParaRPr>
          </a:p>
          <a:p>
            <a:pPr lvl="1">
              <a:buClr>
                <a:srgbClr val="FFFFFF"/>
              </a:buClr>
            </a:pPr>
            <a:r>
              <a:rPr lang="en-US" sz="2800" dirty="0">
                <a:solidFill>
                  <a:schemeClr val="accent3">
                    <a:lumMod val="75000"/>
                  </a:schemeClr>
                </a:solidFill>
                <a:ea typeface="+mn-lt"/>
                <a:cs typeface="+mn-lt"/>
              </a:rPr>
              <a:t>Life as Energy </a:t>
            </a:r>
          </a:p>
          <a:p>
            <a:pPr lvl="1">
              <a:buClr>
                <a:srgbClr val="FFFFFF"/>
              </a:buClr>
            </a:pPr>
            <a:r>
              <a:rPr lang="en-US" sz="2800" dirty="0">
                <a:solidFill>
                  <a:schemeClr val="accent3">
                    <a:lumMod val="75000"/>
                  </a:schemeClr>
                </a:solidFill>
                <a:ea typeface="+mn-lt"/>
                <a:cs typeface="+mn-lt"/>
              </a:rPr>
              <a:t>Presence &amp; Awareness</a:t>
            </a:r>
            <a:endParaRPr lang="en-US" sz="2800" dirty="0">
              <a:solidFill>
                <a:schemeClr val="accent3">
                  <a:lumMod val="75000"/>
                </a:schemeClr>
              </a:solidFill>
            </a:endParaRPr>
          </a:p>
          <a:p>
            <a:pPr lvl="1">
              <a:buClr>
                <a:srgbClr val="FFFFFF"/>
              </a:buClr>
            </a:pPr>
            <a:r>
              <a:rPr lang="en-US" sz="2800" dirty="0">
                <a:solidFill>
                  <a:schemeClr val="accent3">
                    <a:lumMod val="75000"/>
                  </a:schemeClr>
                </a:solidFill>
                <a:ea typeface="+mn-lt"/>
                <a:cs typeface="+mn-lt"/>
              </a:rPr>
              <a:t>Energy as Yin and Yang</a:t>
            </a:r>
          </a:p>
          <a:p>
            <a:pPr lvl="1">
              <a:buClr>
                <a:srgbClr val="FFFFFF"/>
              </a:buClr>
            </a:pPr>
            <a:r>
              <a:rPr lang="en-US" sz="2800" dirty="0">
                <a:solidFill>
                  <a:schemeClr val="accent3">
                    <a:lumMod val="75000"/>
                  </a:schemeClr>
                </a:solidFill>
                <a:ea typeface="+mn-lt"/>
                <a:cs typeface="+mn-lt"/>
              </a:rPr>
              <a:t>The repetitive and absolute nature of reality.</a:t>
            </a:r>
            <a:endParaRPr lang="en-US" sz="2800" dirty="0">
              <a:solidFill>
                <a:schemeClr val="accent3">
                  <a:lumMod val="75000"/>
                </a:schemeClr>
              </a:solidFill>
            </a:endParaRPr>
          </a:p>
        </p:txBody>
      </p:sp>
    </p:spTree>
    <p:extLst>
      <p:ext uri="{BB962C8B-B14F-4D97-AF65-F5344CB8AC3E}">
        <p14:creationId xmlns:p14="http://schemas.microsoft.com/office/powerpoint/2010/main" val="62748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8109066" y="5316112"/>
            <a:ext cx="8534400" cy="1507067"/>
          </a:xfrm>
        </p:spPr>
        <p:txBody>
          <a:bodyPr/>
          <a:lstStyle/>
          <a:p>
            <a:r>
              <a:rPr lang="en-US"/>
              <a:t>Assumptions</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684212" y="267630"/>
            <a:ext cx="9863253" cy="4713945"/>
          </a:xfrm>
        </p:spPr>
        <p:txBody>
          <a:bodyPr>
            <a:normAutofit/>
          </a:bodyPr>
          <a:lstStyle/>
          <a:p>
            <a:r>
              <a:rPr lang="en-US" b="1" dirty="0">
                <a:ea typeface="+mn-lt"/>
                <a:cs typeface="+mn-lt"/>
              </a:rPr>
              <a:t>1</a:t>
            </a:r>
            <a:r>
              <a:rPr lang="en-US" b="1" baseline="30000" dirty="0">
                <a:ea typeface="+mn-lt"/>
                <a:cs typeface="+mn-lt"/>
              </a:rPr>
              <a:t>st</a:t>
            </a:r>
            <a:r>
              <a:rPr lang="en-US" dirty="0">
                <a:ea typeface="+mn-lt"/>
                <a:cs typeface="+mn-lt"/>
              </a:rPr>
              <a:t> </a:t>
            </a:r>
            <a:r>
              <a:rPr lang="en-US" b="1" u="sng" dirty="0">
                <a:solidFill>
                  <a:srgbClr val="FFFF00"/>
                </a:solidFill>
                <a:ea typeface="+mn-lt"/>
                <a:cs typeface="+mn-lt"/>
              </a:rPr>
              <a:t>NATURE and NURTURE </a:t>
            </a:r>
            <a:r>
              <a:rPr lang="en-US" dirty="0">
                <a:ea typeface="+mn-lt"/>
                <a:cs typeface="+mn-lt"/>
              </a:rPr>
              <a:t>are constantly active and interactive </a:t>
            </a:r>
            <a:endParaRPr lang="en-US">
              <a:ea typeface="+mn-lt"/>
              <a:cs typeface="+mn-lt"/>
            </a:endParaRPr>
          </a:p>
          <a:p>
            <a:pPr>
              <a:buClr>
                <a:srgbClr val="FFFFFF"/>
              </a:buClr>
            </a:pPr>
            <a:endParaRPr lang="en-US" dirty="0">
              <a:ea typeface="+mn-lt"/>
              <a:cs typeface="+mn-lt"/>
            </a:endParaRPr>
          </a:p>
          <a:p>
            <a:pPr>
              <a:buClr>
                <a:srgbClr val="FFFFFF"/>
              </a:buClr>
            </a:pPr>
            <a:r>
              <a:rPr lang="en-US" b="1" dirty="0">
                <a:ea typeface="+mn-lt"/>
                <a:cs typeface="+mn-lt"/>
              </a:rPr>
              <a:t>2</a:t>
            </a:r>
            <a:r>
              <a:rPr lang="en-US" b="1" baseline="30000" dirty="0">
                <a:ea typeface="+mn-lt"/>
                <a:cs typeface="+mn-lt"/>
              </a:rPr>
              <a:t>nd</a:t>
            </a:r>
            <a:r>
              <a:rPr lang="en-US" dirty="0">
                <a:ea typeface="+mn-lt"/>
                <a:cs typeface="+mn-lt"/>
              </a:rPr>
              <a:t> This interaction of Nature and Nurture create the </a:t>
            </a:r>
            <a:r>
              <a:rPr lang="en-US" b="1" u="sng" dirty="0">
                <a:solidFill>
                  <a:schemeClr val="accent6">
                    <a:lumMod val="75000"/>
                  </a:schemeClr>
                </a:solidFill>
                <a:ea typeface="+mn-lt"/>
                <a:cs typeface="+mn-lt"/>
              </a:rPr>
              <a:t>CONTENT</a:t>
            </a:r>
            <a:r>
              <a:rPr lang="en-US" dirty="0">
                <a:ea typeface="+mn-lt"/>
                <a:cs typeface="+mn-lt"/>
              </a:rPr>
              <a:t> (</a:t>
            </a:r>
            <a:r>
              <a:rPr lang="en-US" b="1" dirty="0">
                <a:solidFill>
                  <a:schemeClr val="accent4">
                    <a:lumMod val="60000"/>
                    <a:lumOff val="40000"/>
                  </a:schemeClr>
                </a:solidFill>
                <a:ea typeface="+mn-lt"/>
                <a:cs typeface="+mn-lt"/>
              </a:rPr>
              <a:t>what</a:t>
            </a:r>
            <a:r>
              <a:rPr lang="en-US" dirty="0">
                <a:ea typeface="+mn-lt"/>
                <a:cs typeface="+mn-lt"/>
              </a:rPr>
              <a:t> we think/do/say) and </a:t>
            </a:r>
            <a:r>
              <a:rPr lang="en-US" b="1" u="sng" dirty="0">
                <a:solidFill>
                  <a:schemeClr val="bg2"/>
                </a:solidFill>
                <a:ea typeface="+mn-lt"/>
                <a:cs typeface="+mn-lt"/>
              </a:rPr>
              <a:t>PROCESS</a:t>
            </a:r>
            <a:r>
              <a:rPr lang="en-US" dirty="0">
                <a:solidFill>
                  <a:schemeClr val="bg2"/>
                </a:solidFill>
                <a:ea typeface="+mn-lt"/>
                <a:cs typeface="+mn-lt"/>
              </a:rPr>
              <a:t> </a:t>
            </a:r>
            <a:r>
              <a:rPr lang="en-US" dirty="0">
                <a:ea typeface="+mn-lt"/>
                <a:cs typeface="+mn-lt"/>
              </a:rPr>
              <a:t>(</a:t>
            </a:r>
            <a:r>
              <a:rPr lang="en-US" b="1" dirty="0">
                <a:solidFill>
                  <a:schemeClr val="accent4">
                    <a:lumMod val="60000"/>
                    <a:lumOff val="40000"/>
                  </a:schemeClr>
                </a:solidFill>
                <a:ea typeface="+mn-lt"/>
                <a:cs typeface="+mn-lt"/>
              </a:rPr>
              <a:t>how</a:t>
            </a:r>
            <a:r>
              <a:rPr lang="en-US" dirty="0">
                <a:ea typeface="+mn-lt"/>
                <a:cs typeface="+mn-lt"/>
              </a:rPr>
              <a:t> we think/do/say) that we call learning, adapting, development and achieving.</a:t>
            </a:r>
          </a:p>
          <a:p>
            <a:pPr>
              <a:buClr>
                <a:srgbClr val="FFFFFF"/>
              </a:buClr>
            </a:pPr>
            <a:endParaRPr lang="en-US" dirty="0">
              <a:ea typeface="+mn-lt"/>
              <a:cs typeface="+mn-lt"/>
            </a:endParaRPr>
          </a:p>
          <a:p>
            <a:pPr>
              <a:buClr>
                <a:srgbClr val="FFFFFF"/>
              </a:buClr>
            </a:pPr>
            <a:r>
              <a:rPr lang="en-US" b="1" dirty="0">
                <a:ea typeface="+mn-lt"/>
                <a:cs typeface="+mn-lt"/>
              </a:rPr>
              <a:t>3</a:t>
            </a:r>
            <a:r>
              <a:rPr lang="en-US" b="1" baseline="30000" dirty="0">
                <a:ea typeface="+mn-lt"/>
                <a:cs typeface="+mn-lt"/>
              </a:rPr>
              <a:t>rd</a:t>
            </a:r>
            <a:r>
              <a:rPr lang="en-US" dirty="0">
                <a:ea typeface="+mn-lt"/>
                <a:cs typeface="+mn-lt"/>
              </a:rPr>
              <a:t> Content can change the Process and the Process can change the Content through </a:t>
            </a:r>
            <a:r>
              <a:rPr lang="en-US" b="1" u="sng" dirty="0">
                <a:solidFill>
                  <a:schemeClr val="accent2">
                    <a:lumMod val="60000"/>
                    <a:lumOff val="40000"/>
                  </a:schemeClr>
                </a:solidFill>
                <a:ea typeface="+mn-lt"/>
                <a:cs typeface="+mn-lt"/>
              </a:rPr>
              <a:t>ASSIMILATION</a:t>
            </a:r>
            <a:r>
              <a:rPr lang="en-US" dirty="0">
                <a:solidFill>
                  <a:schemeClr val="accent2">
                    <a:lumMod val="60000"/>
                    <a:lumOff val="40000"/>
                  </a:schemeClr>
                </a:solidFill>
                <a:ea typeface="+mn-lt"/>
                <a:cs typeface="+mn-lt"/>
              </a:rPr>
              <a:t>, </a:t>
            </a:r>
            <a:r>
              <a:rPr lang="en-US" b="1" u="sng" dirty="0">
                <a:solidFill>
                  <a:schemeClr val="accent2">
                    <a:lumMod val="60000"/>
                    <a:lumOff val="40000"/>
                  </a:schemeClr>
                </a:solidFill>
                <a:ea typeface="+mn-lt"/>
                <a:cs typeface="+mn-lt"/>
              </a:rPr>
              <a:t>ACCOMMODATION</a:t>
            </a:r>
            <a:r>
              <a:rPr lang="en-US" dirty="0">
                <a:solidFill>
                  <a:schemeClr val="accent2">
                    <a:lumMod val="60000"/>
                    <a:lumOff val="40000"/>
                  </a:schemeClr>
                </a:solidFill>
                <a:ea typeface="+mn-lt"/>
                <a:cs typeface="+mn-lt"/>
              </a:rPr>
              <a:t>, </a:t>
            </a:r>
            <a:r>
              <a:rPr lang="en-US" b="1" u="sng" dirty="0">
                <a:solidFill>
                  <a:schemeClr val="accent2">
                    <a:lumMod val="60000"/>
                    <a:lumOff val="40000"/>
                  </a:schemeClr>
                </a:solidFill>
                <a:ea typeface="+mn-lt"/>
                <a:cs typeface="+mn-lt"/>
              </a:rPr>
              <a:t>LEARNING</a:t>
            </a:r>
            <a:r>
              <a:rPr lang="en-US" dirty="0">
                <a:solidFill>
                  <a:schemeClr val="accent2">
                    <a:lumMod val="60000"/>
                    <a:lumOff val="40000"/>
                  </a:schemeClr>
                </a:solidFill>
                <a:ea typeface="+mn-lt"/>
                <a:cs typeface="+mn-lt"/>
              </a:rPr>
              <a:t>,</a:t>
            </a:r>
            <a:r>
              <a:rPr lang="en-US" dirty="0">
                <a:solidFill>
                  <a:schemeClr val="bg1"/>
                </a:solidFill>
                <a:ea typeface="+mn-lt"/>
                <a:cs typeface="+mn-lt"/>
              </a:rPr>
              <a:t> </a:t>
            </a:r>
            <a:r>
              <a:rPr lang="en-US" dirty="0">
                <a:ea typeface="+mn-lt"/>
                <a:cs typeface="+mn-lt"/>
              </a:rPr>
              <a:t>and</a:t>
            </a:r>
            <a:r>
              <a:rPr lang="en-US" dirty="0">
                <a:solidFill>
                  <a:schemeClr val="accent2">
                    <a:lumMod val="60000"/>
                    <a:lumOff val="40000"/>
                  </a:schemeClr>
                </a:solidFill>
                <a:ea typeface="+mn-lt"/>
                <a:cs typeface="+mn-lt"/>
              </a:rPr>
              <a:t> </a:t>
            </a:r>
            <a:r>
              <a:rPr lang="en-US" b="1" u="sng" dirty="0">
                <a:solidFill>
                  <a:schemeClr val="accent2">
                    <a:lumMod val="60000"/>
                    <a:lumOff val="40000"/>
                  </a:schemeClr>
                </a:solidFill>
                <a:ea typeface="+mn-lt"/>
                <a:cs typeface="+mn-lt"/>
              </a:rPr>
              <a:t>NEUROPLASTICITY</a:t>
            </a:r>
            <a:endParaRPr lang="en-US" sz="1800">
              <a:solidFill>
                <a:schemeClr val="accent2">
                  <a:lumMod val="60000"/>
                  <a:lumOff val="40000"/>
                </a:schemeClr>
              </a:solidFill>
              <a:ea typeface="+mn-lt"/>
              <a:cs typeface="+mn-lt"/>
            </a:endParaRPr>
          </a:p>
        </p:txBody>
      </p:sp>
    </p:spTree>
    <p:extLst>
      <p:ext uri="{BB962C8B-B14F-4D97-AF65-F5344CB8AC3E}">
        <p14:creationId xmlns:p14="http://schemas.microsoft.com/office/powerpoint/2010/main" val="1187992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501B-F677-C699-6005-570464126945}"/>
              </a:ext>
            </a:extLst>
          </p:cNvPr>
          <p:cNvSpPr>
            <a:spLocks noGrp="1"/>
          </p:cNvSpPr>
          <p:nvPr>
            <p:ph type="title"/>
          </p:nvPr>
        </p:nvSpPr>
        <p:spPr>
          <a:xfrm>
            <a:off x="7439576" y="4944532"/>
            <a:ext cx="4363649" cy="1507067"/>
          </a:xfrm>
        </p:spPr>
        <p:txBody>
          <a:bodyPr/>
          <a:lstStyle/>
          <a:p>
            <a:r>
              <a:rPr lang="en-US" dirty="0"/>
              <a:t>The Three Brains</a:t>
            </a:r>
          </a:p>
        </p:txBody>
      </p:sp>
      <p:sp>
        <p:nvSpPr>
          <p:cNvPr id="3" name="Content Placeholder 2">
            <a:extLst>
              <a:ext uri="{FF2B5EF4-FFF2-40B4-BE49-F238E27FC236}">
                <a16:creationId xmlns:a16="http://schemas.microsoft.com/office/drawing/2014/main" id="{596F6472-CE46-6E78-0A21-54341C320051}"/>
              </a:ext>
            </a:extLst>
          </p:cNvPr>
          <p:cNvSpPr>
            <a:spLocks noGrp="1"/>
          </p:cNvSpPr>
          <p:nvPr>
            <p:ph idx="1"/>
          </p:nvPr>
        </p:nvSpPr>
        <p:spPr>
          <a:xfrm>
            <a:off x="625597" y="41031"/>
            <a:ext cx="10107246" cy="5764497"/>
          </a:xfrm>
        </p:spPr>
        <p:txBody>
          <a:bodyPr>
            <a:normAutofit/>
          </a:bodyPr>
          <a:lstStyle/>
          <a:p>
            <a:r>
              <a:rPr lang="en-US" sz="1800" b="1" dirty="0"/>
              <a:t>Primitive Brain and Vagal Process </a:t>
            </a:r>
          </a:p>
          <a:p>
            <a:pPr lvl="1">
              <a:buClr>
                <a:srgbClr val="FFFFFF"/>
              </a:buClr>
            </a:pPr>
            <a:r>
              <a:rPr lang="en-US" u="sng" dirty="0">
                <a:solidFill>
                  <a:schemeClr val="tx2">
                    <a:lumMod val="20000"/>
                    <a:lumOff val="80000"/>
                  </a:schemeClr>
                </a:solidFill>
              </a:rPr>
              <a:t>Content </a:t>
            </a:r>
            <a:r>
              <a:rPr lang="en-US" dirty="0"/>
              <a:t>(Anxiety, Rage, Sex, Familiarity, biological and concrete)</a:t>
            </a:r>
          </a:p>
          <a:p>
            <a:pPr lvl="1">
              <a:buClr>
                <a:srgbClr val="FFFFFF"/>
              </a:buClr>
            </a:pPr>
            <a:r>
              <a:rPr lang="en-US" u="sng" dirty="0">
                <a:solidFill>
                  <a:srgbClr val="FFFF00"/>
                </a:solidFill>
              </a:rPr>
              <a:t>Process </a:t>
            </a:r>
            <a:r>
              <a:rPr lang="en-US" dirty="0"/>
              <a:t>(enduring, compelling, and without your permission)</a:t>
            </a:r>
          </a:p>
          <a:p>
            <a:pPr lvl="1">
              <a:buClr>
                <a:srgbClr val="FFFFFF"/>
              </a:buClr>
            </a:pPr>
            <a:endParaRPr lang="en-US" dirty="0"/>
          </a:p>
          <a:p>
            <a:pPr>
              <a:buClr>
                <a:srgbClr val="FFFFFF"/>
              </a:buClr>
            </a:pPr>
            <a:r>
              <a:rPr lang="en-US" sz="1800" b="1" dirty="0"/>
              <a:t>Emotional Brain</a:t>
            </a:r>
          </a:p>
          <a:p>
            <a:pPr lvl="1">
              <a:buClr>
                <a:srgbClr val="FFFFFF"/>
              </a:buClr>
            </a:pPr>
            <a:r>
              <a:rPr lang="en-US" u="sng" dirty="0">
                <a:solidFill>
                  <a:schemeClr val="accent1">
                    <a:lumMod val="20000"/>
                    <a:lumOff val="80000"/>
                  </a:schemeClr>
                </a:solidFill>
              </a:rPr>
              <a:t>Content</a:t>
            </a:r>
            <a:r>
              <a:rPr lang="en-US" dirty="0"/>
              <a:t> (Negative, Neutral and Positive Attachments, Emotions, Values</a:t>
            </a:r>
          </a:p>
          <a:p>
            <a:pPr lvl="1">
              <a:buClr>
                <a:srgbClr val="FFFFFF"/>
              </a:buClr>
            </a:pPr>
            <a:r>
              <a:rPr lang="en-US" u="sng" dirty="0">
                <a:solidFill>
                  <a:srgbClr val="FFFF00"/>
                </a:solidFill>
              </a:rPr>
              <a:t>Process</a:t>
            </a:r>
            <a:r>
              <a:rPr lang="en-US" dirty="0"/>
              <a:t>  (Beliefs, short term rewards, detached long term outcome, with some level of permission: intensity level determines believability)</a:t>
            </a:r>
          </a:p>
          <a:p>
            <a:pPr>
              <a:buClr>
                <a:srgbClr val="FFFFFF"/>
              </a:buClr>
            </a:pPr>
            <a:endParaRPr lang="en-US" sz="1800" b="1" dirty="0"/>
          </a:p>
          <a:p>
            <a:pPr>
              <a:buClr>
                <a:srgbClr val="FFFFFF"/>
              </a:buClr>
            </a:pPr>
            <a:r>
              <a:rPr lang="en-US" sz="1800" b="1" dirty="0"/>
              <a:t>Cognitive Brain </a:t>
            </a:r>
            <a:endParaRPr lang="en-US" dirty="0"/>
          </a:p>
          <a:p>
            <a:pPr lvl="1">
              <a:buClr>
                <a:srgbClr val="FFFFFF"/>
              </a:buClr>
            </a:pPr>
            <a:r>
              <a:rPr lang="en-US" u="sng" dirty="0">
                <a:solidFill>
                  <a:schemeClr val="accent1">
                    <a:lumMod val="20000"/>
                    <a:lumOff val="80000"/>
                  </a:schemeClr>
                </a:solidFill>
              </a:rPr>
              <a:t>Content</a:t>
            </a:r>
            <a:r>
              <a:rPr lang="en-US" dirty="0"/>
              <a:t> (Goals, Knowledge and the stories we tell ourselves)</a:t>
            </a:r>
          </a:p>
          <a:p>
            <a:pPr lvl="1">
              <a:buClr>
                <a:srgbClr val="FFFFFF"/>
              </a:buClr>
            </a:pPr>
            <a:r>
              <a:rPr lang="en-US" u="sng" dirty="0">
                <a:solidFill>
                  <a:srgbClr val="FFFF00"/>
                </a:solidFill>
              </a:rPr>
              <a:t>Process</a:t>
            </a:r>
            <a:r>
              <a:rPr lang="en-US" dirty="0"/>
              <a:t> (Implementation strategies, thinking including errors, cognitive mapping and dissonance management, with intention determining decisions and choice)</a:t>
            </a:r>
          </a:p>
          <a:p>
            <a:pPr>
              <a:buClr>
                <a:srgbClr val="FFFFFF"/>
              </a:buClr>
            </a:pPr>
            <a:endParaRPr lang="en-US" sz="1800" dirty="0"/>
          </a:p>
        </p:txBody>
      </p:sp>
    </p:spTree>
    <p:extLst>
      <p:ext uri="{BB962C8B-B14F-4D97-AF65-F5344CB8AC3E}">
        <p14:creationId xmlns:p14="http://schemas.microsoft.com/office/powerpoint/2010/main" val="830420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7103673" y="4981575"/>
            <a:ext cx="3374604" cy="1507067"/>
          </a:xfrm>
        </p:spPr>
        <p:txBody>
          <a:bodyPr/>
          <a:lstStyle/>
          <a:p>
            <a:r>
              <a:rPr lang="en-US" dirty="0"/>
              <a:t>example</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819729" y="369358"/>
            <a:ext cx="9863253" cy="4612217"/>
          </a:xfrm>
        </p:spPr>
        <p:txBody>
          <a:bodyPr>
            <a:normAutofit fontScale="92500" lnSpcReduction="10000"/>
          </a:bodyPr>
          <a:lstStyle/>
          <a:p>
            <a:pPr lvl="1">
              <a:buClr>
                <a:srgbClr val="FFFFFF"/>
              </a:buClr>
            </a:pPr>
            <a:endParaRPr lang="en-US" sz="2400" dirty="0">
              <a:ea typeface="+mn-lt"/>
              <a:cs typeface="+mn-lt"/>
            </a:endParaRPr>
          </a:p>
          <a:p>
            <a:pPr marL="457200" lvl="1" indent="0">
              <a:buClr>
                <a:srgbClr val="FFFFFF"/>
              </a:buClr>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(Nature</a:t>
            </a:r>
            <a:r>
              <a:rPr lang="en-US"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Nurture) provides the underlying mechanism/dynamics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generating patterns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that help us deal with life</a:t>
            </a:r>
          </a:p>
          <a:p>
            <a:pPr marL="457200" lvl="1" indent="0">
              <a:buClr>
                <a:srgbClr val="FFFFFF"/>
              </a:buClr>
              <a:buNone/>
            </a:pPr>
            <a:endParaRPr lang="en-US" sz="2400" dirty="0">
              <a:ea typeface="+mn-lt"/>
              <a:cs typeface="+mn-lt"/>
            </a:endParaRPr>
          </a:p>
          <a:p>
            <a:pPr lvl="1">
              <a:buClr>
                <a:srgbClr val="FFFFFF"/>
              </a:buClr>
            </a:pPr>
            <a:endParaRPr lang="en-US" sz="2400" dirty="0">
              <a:ea typeface="+mn-lt"/>
              <a:cs typeface="+mn-lt"/>
            </a:endParaRPr>
          </a:p>
          <a:p>
            <a:pPr lvl="1">
              <a:buClr>
                <a:srgbClr val="FFFFFF"/>
              </a:buClr>
            </a:pPr>
            <a:r>
              <a:rPr lang="en-US" sz="2400" dirty="0">
                <a:ea typeface="+mn-lt"/>
                <a:cs typeface="+mn-lt"/>
              </a:rPr>
              <a:t>Example:	</a:t>
            </a:r>
            <a:endParaRPr lang="en-US" sz="2400" dirty="0">
              <a:solidFill>
                <a:schemeClr val="tx1"/>
              </a:solidFill>
              <a:ea typeface="+mn-lt"/>
              <a:cs typeface="+mn-lt"/>
            </a:endParaRPr>
          </a:p>
          <a:p>
            <a:pPr marL="457200" lvl="1" indent="0">
              <a:buClr>
                <a:srgbClr val="FFFFFF"/>
              </a:buClr>
              <a:buNone/>
            </a:pPr>
            <a:r>
              <a:rPr lang="en-US" dirty="0">
                <a:solidFill>
                  <a:schemeClr val="tx1"/>
                </a:solidFill>
                <a:ea typeface="+mn-lt"/>
                <a:cs typeface="+mn-lt"/>
              </a:rPr>
              <a:t>Better sight  </a:t>
            </a:r>
          </a:p>
          <a:p>
            <a:pPr marL="457200" lvl="1" indent="0">
              <a:buNone/>
            </a:pPr>
            <a:r>
              <a:rPr lang="en-US" sz="1800" dirty="0">
                <a:solidFill>
                  <a:schemeClr val="tx1"/>
                </a:solidFill>
                <a:ea typeface="+mn-lt"/>
                <a:cs typeface="+mn-lt"/>
              </a:rPr>
              <a:t>Visual-motor learning </a:t>
            </a:r>
            <a:r>
              <a:rPr lang="en-US" dirty="0">
                <a:solidFill>
                  <a:schemeClr val="tx1"/>
                </a:solidFill>
                <a:ea typeface="+mn-lt"/>
                <a:cs typeface="+mn-lt"/>
              </a:rPr>
              <a:t>occurs more readily </a:t>
            </a:r>
            <a:r>
              <a:rPr lang="en-US" sz="1800" dirty="0">
                <a:solidFill>
                  <a:schemeClr val="tx1"/>
                </a:solidFill>
                <a:ea typeface="+mn-lt"/>
                <a:cs typeface="+mn-lt"/>
              </a:rPr>
              <a:t>(VML</a:t>
            </a:r>
            <a:r>
              <a:rPr lang="en-US" dirty="0">
                <a:solidFill>
                  <a:schemeClr val="tx1"/>
                </a:solidFill>
                <a:ea typeface="+mn-lt"/>
                <a:cs typeface="+mn-lt"/>
              </a:rPr>
              <a:t>)  </a:t>
            </a:r>
            <a:r>
              <a:rPr lang="en-US" dirty="0">
                <a:solidFill>
                  <a:srgbClr val="FF0000"/>
                </a:solidFill>
                <a:ea typeface="+mn-lt"/>
                <a:cs typeface="+mn-lt"/>
                <a:sym typeface="Wingdings" panose="05000000000000000000" pitchFamily="2" charset="2"/>
              </a:rPr>
              <a:t> </a:t>
            </a:r>
            <a:endParaRPr lang="en-US" dirty="0">
              <a:solidFill>
                <a:schemeClr val="tx1"/>
              </a:solidFill>
              <a:ea typeface="+mn-lt"/>
              <a:cs typeface="+mn-lt"/>
              <a:sym typeface="Wingdings" panose="05000000000000000000" pitchFamily="2" charset="2"/>
            </a:endParaRPr>
          </a:p>
          <a:p>
            <a:pPr marL="457200" lvl="1" indent="0">
              <a:buNone/>
            </a:pPr>
            <a:r>
              <a:rPr lang="en-US" dirty="0">
                <a:solidFill>
                  <a:schemeClr val="tx1"/>
                </a:solidFill>
                <a:ea typeface="+mn-lt"/>
                <a:cs typeface="+mn-lt"/>
                <a:sym typeface="Wingdings" panose="05000000000000000000" pitchFamily="2" charset="2"/>
              </a:rPr>
              <a:t>Conditioned, practiced, copied or rewarded by outcomes</a:t>
            </a:r>
            <a:endParaRPr lang="en-US" dirty="0">
              <a:solidFill>
                <a:schemeClr val="tx1"/>
              </a:solidFill>
              <a:ea typeface="+mn-lt"/>
              <a:cs typeface="+mn-lt"/>
            </a:endParaRPr>
          </a:p>
          <a:p>
            <a:pPr marL="457200" lvl="1" indent="0">
              <a:buNone/>
            </a:pPr>
            <a:r>
              <a:rPr lang="en-US" dirty="0">
                <a:solidFill>
                  <a:schemeClr val="tx1"/>
                </a:solidFill>
                <a:ea typeface="+mn-lt"/>
                <a:cs typeface="+mn-lt"/>
                <a:sym typeface="Wingdings" panose="05000000000000000000" pitchFamily="2" charset="2"/>
              </a:rPr>
              <a:t>Increased</a:t>
            </a:r>
            <a:r>
              <a:rPr lang="en-US" sz="1800" dirty="0">
                <a:solidFill>
                  <a:schemeClr val="tx1"/>
                </a:solidFill>
                <a:ea typeface="+mn-lt"/>
                <a:cs typeface="+mn-lt"/>
                <a:sym typeface="Wingdings" panose="05000000000000000000" pitchFamily="2" charset="2"/>
              </a:rPr>
              <a:t> ease </a:t>
            </a:r>
            <a:r>
              <a:rPr lang="en-US" dirty="0">
                <a:solidFill>
                  <a:schemeClr val="tx1"/>
                </a:solidFill>
                <a:ea typeface="+mn-lt"/>
                <a:cs typeface="+mn-lt"/>
                <a:sym typeface="Wingdings" panose="05000000000000000000" pitchFamily="2" charset="2"/>
              </a:rPr>
              <a:t>and scope of </a:t>
            </a:r>
            <a:r>
              <a:rPr lang="en-US" sz="1800" dirty="0">
                <a:solidFill>
                  <a:schemeClr val="tx1"/>
                </a:solidFill>
                <a:ea typeface="+mn-lt"/>
                <a:cs typeface="+mn-lt"/>
                <a:sym typeface="Wingdings" panose="05000000000000000000" pitchFamily="2" charset="2"/>
              </a:rPr>
              <a:t>VML </a:t>
            </a:r>
            <a:r>
              <a:rPr lang="en-US" dirty="0">
                <a:solidFill>
                  <a:schemeClr val="tx1"/>
                </a:solidFill>
                <a:ea typeface="+mn-lt"/>
                <a:cs typeface="+mn-lt"/>
              </a:rPr>
              <a:t>use </a:t>
            </a:r>
            <a:endParaRPr lang="en-US" dirty="0">
              <a:solidFill>
                <a:schemeClr val="tx1"/>
              </a:solidFill>
              <a:ea typeface="+mn-lt"/>
              <a:cs typeface="+mn-lt"/>
              <a:sym typeface="Wingdings" panose="05000000000000000000" pitchFamily="2" charset="2"/>
            </a:endParaRPr>
          </a:p>
          <a:p>
            <a:pPr marL="457200" lvl="1" indent="0">
              <a:buNone/>
            </a:pPr>
            <a:r>
              <a:rPr lang="en-US" dirty="0">
                <a:solidFill>
                  <a:schemeClr val="tx1"/>
                </a:solidFill>
                <a:ea typeface="+mn-lt"/>
                <a:cs typeface="+mn-lt"/>
                <a:sym typeface="Wingdings" panose="05000000000000000000" pitchFamily="2" charset="2"/>
              </a:rPr>
              <a:t>Increased value/beliefs/narrative dependency   </a:t>
            </a:r>
            <a:endParaRPr lang="en-US" dirty="0">
              <a:solidFill>
                <a:schemeClr val="tx1"/>
              </a:solidFill>
              <a:ea typeface="+mn-lt"/>
              <a:cs typeface="+mn-lt"/>
            </a:endParaRPr>
          </a:p>
          <a:p>
            <a:pPr marL="457200" lvl="1" indent="0">
              <a:buNone/>
            </a:pPr>
            <a:r>
              <a:rPr lang="en-US" dirty="0">
                <a:solidFill>
                  <a:schemeClr val="tx1"/>
                </a:solidFill>
                <a:ea typeface="+mn-lt"/>
                <a:cs typeface="+mn-lt"/>
                <a:sym typeface="Wingdings" panose="05000000000000000000" pitchFamily="2" charset="2"/>
              </a:rPr>
              <a:t>Forming</a:t>
            </a:r>
            <a:r>
              <a:rPr lang="en-US" sz="1800" dirty="0">
                <a:solidFill>
                  <a:schemeClr val="tx1"/>
                </a:solidFill>
                <a:ea typeface="+mn-lt"/>
                <a:cs typeface="+mn-lt"/>
                <a:sym typeface="Wingdings" panose="05000000000000000000" pitchFamily="2" charset="2"/>
              </a:rPr>
              <a:t> a solid repertoire of use</a:t>
            </a:r>
            <a:endParaRPr lang="en-US" sz="1800" dirty="0">
              <a:solidFill>
                <a:schemeClr val="tx1"/>
              </a:solidFill>
              <a:ea typeface="+mn-lt"/>
              <a:cs typeface="+mn-lt"/>
            </a:endParaRPr>
          </a:p>
        </p:txBody>
      </p:sp>
      <p:sp>
        <p:nvSpPr>
          <p:cNvPr id="6" name="Arrow: Right 5">
            <a:extLst>
              <a:ext uri="{FF2B5EF4-FFF2-40B4-BE49-F238E27FC236}">
                <a16:creationId xmlns:a16="http://schemas.microsoft.com/office/drawing/2014/main" id="{D66EAFF2-D02A-06AB-9AD9-50204491BB15}"/>
              </a:ext>
            </a:extLst>
          </p:cNvPr>
          <p:cNvSpPr/>
          <p:nvPr/>
        </p:nvSpPr>
        <p:spPr>
          <a:xfrm>
            <a:off x="6379647" y="3198530"/>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A80D21BE-D607-E03D-D51B-9C06185F61AE}"/>
              </a:ext>
            </a:extLst>
          </p:cNvPr>
          <p:cNvSpPr/>
          <p:nvPr/>
        </p:nvSpPr>
        <p:spPr>
          <a:xfrm>
            <a:off x="2689157" y="2826897"/>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8282DA6E-5831-9440-71AC-50BCEDF033D8}"/>
              </a:ext>
            </a:extLst>
          </p:cNvPr>
          <p:cNvSpPr/>
          <p:nvPr/>
        </p:nvSpPr>
        <p:spPr>
          <a:xfrm>
            <a:off x="5499681" y="3926854"/>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DD1552B6-2AB6-F3C3-F496-D9BFB8A62BC1}"/>
              </a:ext>
            </a:extLst>
          </p:cNvPr>
          <p:cNvSpPr/>
          <p:nvPr/>
        </p:nvSpPr>
        <p:spPr>
          <a:xfrm>
            <a:off x="6357567" y="4289355"/>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DB71EFC-7825-CA2C-34C8-189265A6170F}"/>
              </a:ext>
            </a:extLst>
          </p:cNvPr>
          <p:cNvSpPr/>
          <p:nvPr/>
        </p:nvSpPr>
        <p:spPr>
          <a:xfrm>
            <a:off x="7625959" y="3573145"/>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BB69B58-9AE1-4C4C-DA71-0E86BDB84610}"/>
              </a:ext>
            </a:extLst>
          </p:cNvPr>
          <p:cNvSpPr txBox="1"/>
          <p:nvPr/>
        </p:nvSpPr>
        <p:spPr>
          <a:xfrm>
            <a:off x="-541538" y="-2346519"/>
            <a:ext cx="12733538" cy="738664"/>
          </a:xfrm>
          <a:prstGeom prst="rect">
            <a:avLst/>
          </a:prstGeom>
          <a:noFill/>
        </p:spPr>
        <p:txBody>
          <a:bodyPr wrap="square" rtlCol="0">
            <a:spAutoFit/>
          </a:bodyPr>
          <a:lstStyle/>
          <a:p>
            <a:r>
              <a:rPr lang="en-US" sz="24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(Nature</a:t>
            </a:r>
            <a:r>
              <a:rPr lang="en-US" sz="24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Nurture) </a:t>
            </a:r>
            <a:r>
              <a:rPr lang="en-US"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provides the underlying mechanism/dynamics generating patterns that help us deal with life</a:t>
            </a:r>
          </a:p>
          <a:p>
            <a:r>
              <a:rPr lang="en-US" dirty="0"/>
              <a:t>                                                                         </a:t>
            </a:r>
          </a:p>
        </p:txBody>
      </p:sp>
    </p:spTree>
    <p:extLst>
      <p:ext uri="{BB962C8B-B14F-4D97-AF65-F5344CB8AC3E}">
        <p14:creationId xmlns:p14="http://schemas.microsoft.com/office/powerpoint/2010/main" val="298084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7103673" y="4981575"/>
            <a:ext cx="3374604" cy="1507067"/>
          </a:xfrm>
        </p:spPr>
        <p:txBody>
          <a:bodyPr/>
          <a:lstStyle/>
          <a:p>
            <a:r>
              <a:rPr lang="en-US" dirty="0"/>
              <a:t>example</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819729" y="369358"/>
            <a:ext cx="9863253" cy="4612217"/>
          </a:xfrm>
        </p:spPr>
        <p:txBody>
          <a:bodyPr>
            <a:normAutofit fontScale="92500" lnSpcReduction="10000"/>
          </a:bodyPr>
          <a:lstStyle/>
          <a:p>
            <a:pPr lvl="1">
              <a:buClr>
                <a:srgbClr val="FFFFFF"/>
              </a:buClr>
            </a:pPr>
            <a:endParaRPr lang="en-US" sz="2400" dirty="0">
              <a:ea typeface="+mn-lt"/>
              <a:cs typeface="+mn-lt"/>
            </a:endParaRPr>
          </a:p>
          <a:p>
            <a:pPr marL="457200" lvl="1" indent="0">
              <a:buClr>
                <a:srgbClr val="FFFFFF"/>
              </a:buClr>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(Nature</a:t>
            </a:r>
            <a:r>
              <a:rPr lang="en-US"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Nurture) provides the underlying mechanism/dynamics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generating patterns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that help us deal with life</a:t>
            </a:r>
          </a:p>
          <a:p>
            <a:pPr marL="457200" lvl="1" indent="0">
              <a:buClr>
                <a:srgbClr val="FFFFFF"/>
              </a:buClr>
              <a:buNone/>
            </a:pPr>
            <a:endParaRPr lang="en-US" sz="2400" dirty="0">
              <a:ea typeface="+mn-lt"/>
              <a:cs typeface="+mn-lt"/>
            </a:endParaRPr>
          </a:p>
          <a:p>
            <a:pPr lvl="1">
              <a:buClr>
                <a:srgbClr val="FFFFFF"/>
              </a:buClr>
            </a:pPr>
            <a:endParaRPr lang="en-US" sz="2400" dirty="0">
              <a:ea typeface="+mn-lt"/>
              <a:cs typeface="+mn-lt"/>
            </a:endParaRPr>
          </a:p>
          <a:p>
            <a:pPr lvl="1">
              <a:buClr>
                <a:srgbClr val="FFFFFF"/>
              </a:buClr>
            </a:pPr>
            <a:r>
              <a:rPr lang="en-US" sz="2400" dirty="0">
                <a:ea typeface="+mn-lt"/>
                <a:cs typeface="+mn-lt"/>
              </a:rPr>
              <a:t>Example:	</a:t>
            </a:r>
            <a:endParaRPr lang="en-US" sz="2400" dirty="0">
              <a:solidFill>
                <a:schemeClr val="tx1"/>
              </a:solidFill>
              <a:ea typeface="+mn-lt"/>
              <a:cs typeface="+mn-lt"/>
            </a:endParaRPr>
          </a:p>
          <a:p>
            <a:pPr marL="457200" lvl="1" indent="0">
              <a:buClr>
                <a:srgbClr val="FFFFFF"/>
              </a:buClr>
              <a:buNone/>
            </a:pPr>
            <a:r>
              <a:rPr lang="en-US" sz="1800" dirty="0">
                <a:solidFill>
                  <a:schemeClr val="tx1"/>
                </a:solidFill>
                <a:ea typeface="+mn-lt"/>
                <a:cs typeface="+mn-lt"/>
              </a:rPr>
              <a:t>Curiosity leads to touching a hot stove</a:t>
            </a:r>
            <a:r>
              <a:rPr lang="en-US" dirty="0">
                <a:solidFill>
                  <a:schemeClr val="tx1"/>
                </a:solidFill>
                <a:ea typeface="+mn-lt"/>
                <a:cs typeface="+mn-lt"/>
              </a:rPr>
              <a:t>  </a:t>
            </a:r>
            <a:r>
              <a:rPr lang="en-US" dirty="0">
                <a:solidFill>
                  <a:srgbClr val="FF0000"/>
                </a:solidFill>
                <a:ea typeface="+mn-lt"/>
                <a:cs typeface="+mn-lt"/>
                <a:sym typeface="Wingdings" panose="05000000000000000000" pitchFamily="2" charset="2"/>
              </a:rPr>
              <a:t> </a:t>
            </a:r>
            <a:endParaRPr lang="en-US" dirty="0">
              <a:solidFill>
                <a:schemeClr val="tx1"/>
              </a:solidFill>
              <a:ea typeface="+mn-lt"/>
              <a:cs typeface="+mn-lt"/>
              <a:sym typeface="Wingdings" panose="05000000000000000000" pitchFamily="2" charset="2"/>
            </a:endParaRPr>
          </a:p>
          <a:p>
            <a:pPr marL="457200" lvl="1" indent="0">
              <a:buClr>
                <a:srgbClr val="FFFFFF"/>
              </a:buClr>
              <a:buNone/>
            </a:pPr>
            <a:r>
              <a:rPr lang="en-US" sz="1800" dirty="0">
                <a:solidFill>
                  <a:schemeClr val="tx1"/>
                </a:solidFill>
                <a:ea typeface="+mn-lt"/>
                <a:cs typeface="+mn-lt"/>
              </a:rPr>
              <a:t>Pain Receptors being triggered  </a:t>
            </a:r>
          </a:p>
          <a:p>
            <a:pPr marL="457200" lvl="1" indent="0">
              <a:buClr>
                <a:srgbClr val="FFFFFF"/>
              </a:buClr>
              <a:buNone/>
            </a:pPr>
            <a:r>
              <a:rPr lang="en-US" dirty="0">
                <a:solidFill>
                  <a:schemeClr val="tx1"/>
                </a:solidFill>
                <a:ea typeface="+mn-lt"/>
                <a:cs typeface="+mn-lt"/>
              </a:rPr>
              <a:t>Reflex “pulling hand away” </a:t>
            </a:r>
          </a:p>
          <a:p>
            <a:pPr marL="457200" lvl="1" indent="0">
              <a:buNone/>
            </a:pPr>
            <a:r>
              <a:rPr lang="en-US" dirty="0">
                <a:solidFill>
                  <a:schemeClr val="tx1"/>
                </a:solidFill>
                <a:ea typeface="+mn-lt"/>
                <a:cs typeface="+mn-lt"/>
                <a:sym typeface="Wingdings" panose="05000000000000000000" pitchFamily="2" charset="2"/>
              </a:rPr>
              <a:t>Conditioned &amp; Rewarded by Relief of pain</a:t>
            </a:r>
            <a:endParaRPr lang="en-US" dirty="0">
              <a:solidFill>
                <a:schemeClr val="tx1"/>
              </a:solidFill>
              <a:ea typeface="+mn-lt"/>
              <a:cs typeface="+mn-lt"/>
            </a:endParaRPr>
          </a:p>
          <a:p>
            <a:pPr marL="457200" lvl="1" indent="0">
              <a:buNone/>
            </a:pPr>
            <a:r>
              <a:rPr lang="en-US" dirty="0">
                <a:solidFill>
                  <a:schemeClr val="tx1"/>
                </a:solidFill>
                <a:ea typeface="+mn-lt"/>
                <a:cs typeface="+mn-lt"/>
                <a:sym typeface="Wingdings" panose="05000000000000000000" pitchFamily="2" charset="2"/>
              </a:rPr>
              <a:t>Learning not to touch a hot stove</a:t>
            </a:r>
            <a:r>
              <a:rPr lang="en-US" dirty="0">
                <a:solidFill>
                  <a:schemeClr val="tx1"/>
                </a:solidFill>
                <a:ea typeface="+mn-lt"/>
                <a:cs typeface="+mn-lt"/>
              </a:rPr>
              <a:t> (</a:t>
            </a:r>
            <a:r>
              <a:rPr lang="en-US" dirty="0" err="1">
                <a:solidFill>
                  <a:schemeClr val="tx1"/>
                </a:solidFill>
                <a:ea typeface="+mn-lt"/>
                <a:cs typeface="+mn-lt"/>
              </a:rPr>
              <a:t>touching</a:t>
            </a:r>
            <a:r>
              <a:rPr lang="en-US" dirty="0" err="1">
                <a:solidFill>
                  <a:schemeClr val="tx1"/>
                </a:solidFill>
                <a:ea typeface="+mn-lt"/>
                <a:cs typeface="+mn-lt"/>
                <a:sym typeface="Wingdings" panose="05000000000000000000" pitchFamily="2" charset="2"/>
              </a:rPr>
              <a:t>pain</a:t>
            </a:r>
            <a:r>
              <a:rPr lang="en-US" dirty="0">
                <a:solidFill>
                  <a:schemeClr val="tx1"/>
                </a:solidFill>
                <a:ea typeface="+mn-lt"/>
                <a:cs typeface="+mn-lt"/>
                <a:sym typeface="Wingdings" panose="05000000000000000000" pitchFamily="2" charset="2"/>
              </a:rPr>
              <a:t>)</a:t>
            </a:r>
          </a:p>
          <a:p>
            <a:pPr marL="457200" lvl="1" indent="0">
              <a:buNone/>
            </a:pPr>
            <a:r>
              <a:rPr lang="en-US" dirty="0">
                <a:solidFill>
                  <a:schemeClr val="tx1"/>
                </a:solidFill>
                <a:ea typeface="+mn-lt"/>
                <a:cs typeface="+mn-lt"/>
                <a:sym typeface="Wingdings" panose="05000000000000000000" pitchFamily="2" charset="2"/>
              </a:rPr>
              <a:t>Forming</a:t>
            </a:r>
            <a:r>
              <a:rPr lang="en-US" sz="1800" dirty="0">
                <a:solidFill>
                  <a:schemeClr val="tx1"/>
                </a:solidFill>
                <a:ea typeface="+mn-lt"/>
                <a:cs typeface="+mn-lt"/>
                <a:sym typeface="Wingdings" panose="05000000000000000000" pitchFamily="2" charset="2"/>
              </a:rPr>
              <a:t> a solid repertoire of use</a:t>
            </a:r>
            <a:endParaRPr lang="en-US" sz="1800" dirty="0">
              <a:solidFill>
                <a:schemeClr val="tx1"/>
              </a:solidFill>
              <a:ea typeface="+mn-lt"/>
              <a:cs typeface="+mn-lt"/>
            </a:endParaRPr>
          </a:p>
        </p:txBody>
      </p:sp>
      <p:sp>
        <p:nvSpPr>
          <p:cNvPr id="6" name="Arrow: Right 5">
            <a:extLst>
              <a:ext uri="{FF2B5EF4-FFF2-40B4-BE49-F238E27FC236}">
                <a16:creationId xmlns:a16="http://schemas.microsoft.com/office/drawing/2014/main" id="{D66EAFF2-D02A-06AB-9AD9-50204491BB15}"/>
              </a:ext>
            </a:extLst>
          </p:cNvPr>
          <p:cNvSpPr/>
          <p:nvPr/>
        </p:nvSpPr>
        <p:spPr>
          <a:xfrm>
            <a:off x="4676791" y="3224562"/>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A80D21BE-D607-E03D-D51B-9C06185F61AE}"/>
              </a:ext>
            </a:extLst>
          </p:cNvPr>
          <p:cNvSpPr/>
          <p:nvPr/>
        </p:nvSpPr>
        <p:spPr>
          <a:xfrm>
            <a:off x="5481868" y="2879470"/>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8282DA6E-5831-9440-71AC-50BCEDF033D8}"/>
              </a:ext>
            </a:extLst>
          </p:cNvPr>
          <p:cNvSpPr/>
          <p:nvPr/>
        </p:nvSpPr>
        <p:spPr>
          <a:xfrm>
            <a:off x="4234775" y="3565817"/>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DD1552B6-2AB6-F3C3-F496-D9BFB8A62BC1}"/>
              </a:ext>
            </a:extLst>
          </p:cNvPr>
          <p:cNvSpPr/>
          <p:nvPr/>
        </p:nvSpPr>
        <p:spPr>
          <a:xfrm>
            <a:off x="6834186" y="4300810"/>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DB71EFC-7825-CA2C-34C8-189265A6170F}"/>
              </a:ext>
            </a:extLst>
          </p:cNvPr>
          <p:cNvSpPr/>
          <p:nvPr/>
        </p:nvSpPr>
        <p:spPr>
          <a:xfrm>
            <a:off x="5961256" y="3940310"/>
            <a:ext cx="269487" cy="2044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BB69B58-9AE1-4C4C-DA71-0E86BDB84610}"/>
              </a:ext>
            </a:extLst>
          </p:cNvPr>
          <p:cNvSpPr txBox="1"/>
          <p:nvPr/>
        </p:nvSpPr>
        <p:spPr>
          <a:xfrm>
            <a:off x="-541538" y="-2346519"/>
            <a:ext cx="12733538" cy="738664"/>
          </a:xfrm>
          <a:prstGeom prst="rect">
            <a:avLst/>
          </a:prstGeom>
          <a:noFill/>
        </p:spPr>
        <p:txBody>
          <a:bodyPr wrap="square" rtlCol="0">
            <a:spAutoFit/>
          </a:bodyPr>
          <a:lstStyle/>
          <a:p>
            <a:r>
              <a:rPr lang="en-US" sz="24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(Nature</a:t>
            </a:r>
            <a:r>
              <a:rPr lang="en-US" sz="24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Nurture) </a:t>
            </a:r>
            <a:r>
              <a:rPr lang="en-US"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provides the underlying mechanism/dynamics generating patterns that help us deal with life</a:t>
            </a:r>
          </a:p>
          <a:p>
            <a:r>
              <a:rPr lang="en-US" dirty="0"/>
              <a:t>                                                                         </a:t>
            </a:r>
          </a:p>
        </p:txBody>
      </p:sp>
    </p:spTree>
    <p:extLst>
      <p:ext uri="{BB962C8B-B14F-4D97-AF65-F5344CB8AC3E}">
        <p14:creationId xmlns:p14="http://schemas.microsoft.com/office/powerpoint/2010/main" val="175637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10000">
              <a:schemeClr val="bg2">
                <a:tint val="97000"/>
                <a:hueMod val="92000"/>
                <a:satMod val="169000"/>
                <a:lumMod val="164000"/>
              </a:schemeClr>
            </a:gs>
            <a:gs pos="82000">
              <a:schemeClr val="bg2">
                <a:shade val="96000"/>
                <a:satMod val="120000"/>
                <a:lumMod val="90000"/>
              </a:schemeClr>
            </a:gs>
          </a:gsLst>
          <a:lin ang="3000000" scaled="0"/>
          <a:tileRect/>
        </a:gra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A0FAEA26-62DE-4E0D-98AC-50B24D4AA67C}"/>
              </a:ext>
            </a:extLst>
          </p:cNvPr>
          <p:cNvSpPr>
            <a:spLocks noGrp="1" noChangeArrowheads="1"/>
          </p:cNvSpPr>
          <p:nvPr>
            <p:ph type="ctrTitle" idx="4294967295"/>
          </p:nvPr>
        </p:nvSpPr>
        <p:spPr>
          <a:xfrm>
            <a:off x="0" y="147638"/>
            <a:ext cx="5924550" cy="614362"/>
          </a:xfrm>
        </p:spPr>
        <p:txBody>
          <a:bodyPr>
            <a:normAutofit/>
          </a:bodyPr>
          <a:lstStyle/>
          <a:p>
            <a:r>
              <a:rPr lang="en-US" sz="3200"/>
              <a:t>Nervous System</a:t>
            </a:r>
          </a:p>
        </p:txBody>
      </p:sp>
      <p:sp>
        <p:nvSpPr>
          <p:cNvPr id="3075" name="Rectangle 3">
            <a:extLst>
              <a:ext uri="{FF2B5EF4-FFF2-40B4-BE49-F238E27FC236}">
                <a16:creationId xmlns:a16="http://schemas.microsoft.com/office/drawing/2014/main" id="{8B9FAD63-A445-41FF-90BC-7DE5A9738C8A}"/>
              </a:ext>
            </a:extLst>
          </p:cNvPr>
          <p:cNvSpPr>
            <a:spLocks noChangeArrowheads="1"/>
          </p:cNvSpPr>
          <p:nvPr/>
        </p:nvSpPr>
        <p:spPr bwMode="auto">
          <a:xfrm>
            <a:off x="1676400" y="3810000"/>
            <a:ext cx="914400" cy="1371600"/>
          </a:xfrm>
          <a:prstGeom prst="rect">
            <a:avLst/>
          </a:prstGeom>
          <a:solidFill>
            <a:srgbClr val="FF0000"/>
          </a:solidFill>
          <a:ln w="9525">
            <a:solidFill>
              <a:schemeClr val="tx1"/>
            </a:solidFill>
            <a:miter lim="800000"/>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ARAS</a:t>
            </a:r>
          </a:p>
          <a:p>
            <a:pPr algn="ctr" eaLnBrk="1" hangingPunct="1"/>
            <a:r>
              <a:rPr lang="en-US" altLang="en-US">
                <a:latin typeface="Georgia" panose="02040502050405020303" pitchFamily="18" charset="0"/>
              </a:rPr>
              <a:t>Arousal</a:t>
            </a:r>
          </a:p>
          <a:p>
            <a:pPr algn="ctr" eaLnBrk="1" hangingPunct="1"/>
            <a:r>
              <a:rPr lang="en-US" altLang="en-US">
                <a:latin typeface="Georgia" panose="02040502050405020303" pitchFamily="18" charset="0"/>
              </a:rPr>
              <a:t>Vigilance</a:t>
            </a:r>
          </a:p>
          <a:p>
            <a:pPr algn="ctr" eaLnBrk="1" hangingPunct="1"/>
            <a:r>
              <a:rPr lang="en-US" altLang="en-US">
                <a:latin typeface="Georgia" panose="02040502050405020303" pitchFamily="18" charset="0"/>
              </a:rPr>
              <a:t>Sleep</a:t>
            </a:r>
          </a:p>
          <a:p>
            <a:pPr algn="ctr" eaLnBrk="1" hangingPunct="1"/>
            <a:r>
              <a:rPr lang="en-US" altLang="en-US">
                <a:latin typeface="Georgia" panose="02040502050405020303" pitchFamily="18" charset="0"/>
              </a:rPr>
              <a:t>Focus</a:t>
            </a:r>
          </a:p>
          <a:p>
            <a:pPr algn="ctr" eaLnBrk="1" hangingPunct="1"/>
            <a:r>
              <a:rPr lang="en-US" altLang="en-US">
                <a:latin typeface="Georgia" panose="02040502050405020303" pitchFamily="18" charset="0"/>
              </a:rPr>
              <a:t>Attention</a:t>
            </a:r>
          </a:p>
          <a:p>
            <a:pPr algn="ctr" eaLnBrk="1" hangingPunct="1"/>
            <a:r>
              <a:rPr lang="en-US" altLang="en-US">
                <a:latin typeface="Georgia" panose="02040502050405020303" pitchFamily="18" charset="0"/>
              </a:rPr>
              <a:t>Regulation</a:t>
            </a:r>
          </a:p>
        </p:txBody>
      </p:sp>
      <p:sp>
        <p:nvSpPr>
          <p:cNvPr id="3076" name="Text Box 4">
            <a:extLst>
              <a:ext uri="{FF2B5EF4-FFF2-40B4-BE49-F238E27FC236}">
                <a16:creationId xmlns:a16="http://schemas.microsoft.com/office/drawing/2014/main" id="{8FE891CB-ED0A-4474-AD85-C25F75523CE1}"/>
              </a:ext>
            </a:extLst>
          </p:cNvPr>
          <p:cNvSpPr txBox="1">
            <a:spLocks noChangeArrowheads="1"/>
          </p:cNvSpPr>
          <p:nvPr/>
        </p:nvSpPr>
        <p:spPr bwMode="auto">
          <a:xfrm>
            <a:off x="1828800" y="1600201"/>
            <a:ext cx="946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r>
              <a:rPr lang="en-US" altLang="en-US" sz="1800"/>
              <a:t>Senses</a:t>
            </a:r>
          </a:p>
        </p:txBody>
      </p:sp>
      <p:sp>
        <p:nvSpPr>
          <p:cNvPr id="3077" name="Oval 5">
            <a:extLst>
              <a:ext uri="{FF2B5EF4-FFF2-40B4-BE49-F238E27FC236}">
                <a16:creationId xmlns:a16="http://schemas.microsoft.com/office/drawing/2014/main" id="{C62FB5D5-F7FF-454C-AD0F-CEC450159FFB}"/>
              </a:ext>
            </a:extLst>
          </p:cNvPr>
          <p:cNvSpPr>
            <a:spLocks noChangeArrowheads="1"/>
          </p:cNvSpPr>
          <p:nvPr/>
        </p:nvSpPr>
        <p:spPr bwMode="auto">
          <a:xfrm>
            <a:off x="3048000" y="3733800"/>
            <a:ext cx="1524000" cy="1447800"/>
          </a:xfrm>
          <a:prstGeom prst="ellipse">
            <a:avLst/>
          </a:prstGeom>
          <a:gradFill>
            <a:gsLst>
              <a:gs pos="10000">
                <a:srgbClr val="FF0000"/>
              </a:gs>
              <a:gs pos="100000">
                <a:schemeClr val="bg2">
                  <a:shade val="96000"/>
                  <a:satMod val="120000"/>
                  <a:lumMod val="90000"/>
                </a:schemeClr>
              </a:gs>
            </a:gsLst>
            <a:lin ang="6120000" scaled="1"/>
          </a:gradFill>
          <a:ln w="9525">
            <a:solidFill>
              <a:schemeClr val="tx1"/>
            </a:solidFill>
            <a:round/>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TPS</a:t>
            </a:r>
          </a:p>
          <a:p>
            <a:pPr algn="ctr" eaLnBrk="1" hangingPunct="1"/>
            <a:r>
              <a:rPr lang="en-US" altLang="en-US">
                <a:latin typeface="Georgia" panose="02040502050405020303" pitchFamily="18" charset="0"/>
              </a:rPr>
              <a:t>Awareness</a:t>
            </a:r>
          </a:p>
          <a:p>
            <a:pPr algn="ctr" eaLnBrk="1" hangingPunct="1"/>
            <a:r>
              <a:rPr lang="en-US" altLang="en-US">
                <a:latin typeface="Georgia" panose="02040502050405020303" pitchFamily="18" charset="0"/>
              </a:rPr>
              <a:t>Sorting</a:t>
            </a:r>
          </a:p>
          <a:p>
            <a:pPr algn="ctr" eaLnBrk="1" hangingPunct="1"/>
            <a:r>
              <a:rPr lang="en-US" altLang="en-US">
                <a:latin typeface="Georgia" panose="02040502050405020303" pitchFamily="18" charset="0"/>
              </a:rPr>
              <a:t>Assigning</a:t>
            </a:r>
          </a:p>
          <a:p>
            <a:pPr algn="ctr" eaLnBrk="1" hangingPunct="1"/>
            <a:r>
              <a:rPr lang="en-US" altLang="en-US">
                <a:latin typeface="Georgia" panose="02040502050405020303" pitchFamily="18" charset="0"/>
              </a:rPr>
              <a:t>Choosing</a:t>
            </a:r>
          </a:p>
          <a:p>
            <a:pPr algn="ctr" eaLnBrk="1" hangingPunct="1"/>
            <a:r>
              <a:rPr lang="en-US" altLang="en-US">
                <a:latin typeface="Georgia" panose="02040502050405020303" pitchFamily="18" charset="0"/>
              </a:rPr>
              <a:t>Responding</a:t>
            </a:r>
          </a:p>
          <a:p>
            <a:pPr algn="ctr" eaLnBrk="1" hangingPunct="1"/>
            <a:endParaRPr lang="en-US" altLang="en-US">
              <a:latin typeface="Georgia" panose="02040502050405020303" pitchFamily="18" charset="0"/>
            </a:endParaRPr>
          </a:p>
        </p:txBody>
      </p:sp>
      <p:sp>
        <p:nvSpPr>
          <p:cNvPr id="3078" name="Rectangle 6">
            <a:extLst>
              <a:ext uri="{FF2B5EF4-FFF2-40B4-BE49-F238E27FC236}">
                <a16:creationId xmlns:a16="http://schemas.microsoft.com/office/drawing/2014/main" id="{95CDE246-793A-4E9C-87F1-1C5EB0471597}"/>
              </a:ext>
            </a:extLst>
          </p:cNvPr>
          <p:cNvSpPr>
            <a:spLocks noChangeArrowheads="1"/>
          </p:cNvSpPr>
          <p:nvPr/>
        </p:nvSpPr>
        <p:spPr bwMode="auto">
          <a:xfrm>
            <a:off x="4114800" y="2209800"/>
            <a:ext cx="4343400" cy="1143000"/>
          </a:xfrm>
          <a:prstGeom prst="rect">
            <a:avLst/>
          </a:prstGeom>
          <a:solidFill>
            <a:schemeClr val="accent2">
              <a:lumMod val="50000"/>
            </a:schemeClr>
          </a:solidFill>
          <a:ln w="9525">
            <a:solidFill>
              <a:schemeClr val="tx1"/>
            </a:solidFill>
            <a:miter lim="800000"/>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LIMBIC</a:t>
            </a:r>
          </a:p>
          <a:p>
            <a:pPr algn="ctr" eaLnBrk="1" hangingPunct="1"/>
            <a:r>
              <a:rPr lang="en-US" altLang="en-US" sz="1600"/>
              <a:t>Amygdala: </a:t>
            </a:r>
            <a:r>
              <a:rPr lang="en-US" altLang="en-US">
                <a:latin typeface="Georgia" panose="02040502050405020303" pitchFamily="18" charset="0"/>
              </a:rPr>
              <a:t>Flight Fight Freeze Faint</a:t>
            </a:r>
          </a:p>
          <a:p>
            <a:pPr algn="ctr" eaLnBrk="1" hangingPunct="1"/>
            <a:r>
              <a:rPr lang="en-US" altLang="en-US" sz="1600"/>
              <a:t>Hypothalamus:</a:t>
            </a:r>
            <a:r>
              <a:rPr lang="en-US" altLang="en-US" sz="800"/>
              <a:t> </a:t>
            </a:r>
            <a:r>
              <a:rPr lang="en-US" altLang="en-US">
                <a:latin typeface="Georgia" panose="02040502050405020303" pitchFamily="18" charset="0"/>
              </a:rPr>
              <a:t>Primary Drives, Growth and Calmness</a:t>
            </a:r>
          </a:p>
          <a:p>
            <a:pPr algn="ctr" eaLnBrk="1" hangingPunct="1"/>
            <a:r>
              <a:rPr lang="en-US" altLang="en-US" sz="1600"/>
              <a:t>Hippocampus:</a:t>
            </a:r>
            <a:r>
              <a:rPr lang="en-US" altLang="en-US">
                <a:latin typeface="Georgia" panose="02040502050405020303" pitchFamily="18" charset="0"/>
              </a:rPr>
              <a:t> Immediate Memory, Emotions, and  Values</a:t>
            </a:r>
          </a:p>
        </p:txBody>
      </p:sp>
      <p:sp>
        <p:nvSpPr>
          <p:cNvPr id="3079" name="Rectangle 7">
            <a:extLst>
              <a:ext uri="{FF2B5EF4-FFF2-40B4-BE49-F238E27FC236}">
                <a16:creationId xmlns:a16="http://schemas.microsoft.com/office/drawing/2014/main" id="{44E8F3A6-AC06-4363-9F1F-17D382DD648D}"/>
              </a:ext>
            </a:extLst>
          </p:cNvPr>
          <p:cNvSpPr>
            <a:spLocks noChangeArrowheads="1"/>
          </p:cNvSpPr>
          <p:nvPr/>
        </p:nvSpPr>
        <p:spPr bwMode="auto">
          <a:xfrm>
            <a:off x="5181600" y="5562600"/>
            <a:ext cx="2438400" cy="1143000"/>
          </a:xfrm>
          <a:prstGeom prst="rect">
            <a:avLst/>
          </a:prstGeom>
          <a:solidFill>
            <a:schemeClr val="accent1"/>
          </a:solidFill>
          <a:ln w="9525">
            <a:solidFill>
              <a:schemeClr val="tx1"/>
            </a:solidFill>
            <a:miter lim="800000"/>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Cortex</a:t>
            </a:r>
          </a:p>
          <a:p>
            <a:pPr algn="ctr" eaLnBrk="1" hangingPunct="1"/>
            <a:r>
              <a:rPr lang="en-US" altLang="en-US">
                <a:latin typeface="Georgia" panose="02040502050405020303" pitchFamily="18" charset="0"/>
              </a:rPr>
              <a:t>Long term memory</a:t>
            </a:r>
          </a:p>
          <a:p>
            <a:pPr algn="ctr" eaLnBrk="1" hangingPunct="1"/>
            <a:r>
              <a:rPr lang="en-US" altLang="en-US">
                <a:latin typeface="Georgia" panose="02040502050405020303" pitchFamily="18" charset="0"/>
              </a:rPr>
              <a:t>Analysis</a:t>
            </a:r>
          </a:p>
          <a:p>
            <a:pPr algn="ctr" eaLnBrk="1" hangingPunct="1"/>
            <a:r>
              <a:rPr lang="en-US" altLang="en-US">
                <a:latin typeface="Georgia" panose="02040502050405020303" pitchFamily="18" charset="0"/>
              </a:rPr>
              <a:t>Rationality</a:t>
            </a:r>
          </a:p>
          <a:p>
            <a:pPr algn="ctr" eaLnBrk="1" hangingPunct="1"/>
            <a:r>
              <a:rPr lang="en-US" altLang="en-US">
                <a:latin typeface="Georgia" panose="02040502050405020303" pitchFamily="18" charset="0"/>
              </a:rPr>
              <a:t>Logic</a:t>
            </a:r>
          </a:p>
        </p:txBody>
      </p:sp>
      <p:sp>
        <p:nvSpPr>
          <p:cNvPr id="3080" name="Oval 8">
            <a:extLst>
              <a:ext uri="{FF2B5EF4-FFF2-40B4-BE49-F238E27FC236}">
                <a16:creationId xmlns:a16="http://schemas.microsoft.com/office/drawing/2014/main" id="{F03B78AB-AEAB-45B1-9B02-2612B5620FE8}"/>
              </a:ext>
            </a:extLst>
          </p:cNvPr>
          <p:cNvSpPr>
            <a:spLocks noChangeArrowheads="1"/>
          </p:cNvSpPr>
          <p:nvPr/>
        </p:nvSpPr>
        <p:spPr bwMode="auto">
          <a:xfrm>
            <a:off x="7696200" y="3810000"/>
            <a:ext cx="1066800" cy="1066800"/>
          </a:xfrm>
          <a:prstGeom prst="ellipse">
            <a:avLst/>
          </a:prstGeom>
          <a:gradFill>
            <a:gsLst>
              <a:gs pos="10000">
                <a:srgbClr val="FF0000"/>
              </a:gs>
              <a:gs pos="100000">
                <a:schemeClr val="bg2">
                  <a:shade val="96000"/>
                  <a:satMod val="120000"/>
                  <a:lumMod val="90000"/>
                </a:schemeClr>
              </a:gs>
            </a:gsLst>
            <a:lin ang="6120000" scaled="1"/>
          </a:gradFill>
          <a:ln w="9525">
            <a:solidFill>
              <a:schemeClr val="tx1"/>
            </a:solidFill>
            <a:round/>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Social</a:t>
            </a:r>
          </a:p>
          <a:p>
            <a:pPr algn="ctr" eaLnBrk="1" hangingPunct="1"/>
            <a:r>
              <a:rPr lang="en-US" altLang="en-US" sz="1800"/>
              <a:t>Meaning</a:t>
            </a:r>
          </a:p>
        </p:txBody>
      </p:sp>
      <p:sp>
        <p:nvSpPr>
          <p:cNvPr id="3081" name="Rectangle 9">
            <a:extLst>
              <a:ext uri="{FF2B5EF4-FFF2-40B4-BE49-F238E27FC236}">
                <a16:creationId xmlns:a16="http://schemas.microsoft.com/office/drawing/2014/main" id="{771FFC45-3015-4F42-9ADE-94945F959CC7}"/>
              </a:ext>
            </a:extLst>
          </p:cNvPr>
          <p:cNvSpPr>
            <a:spLocks noChangeArrowheads="1"/>
          </p:cNvSpPr>
          <p:nvPr/>
        </p:nvSpPr>
        <p:spPr bwMode="auto">
          <a:xfrm>
            <a:off x="9448800" y="3810000"/>
            <a:ext cx="914400" cy="1219200"/>
          </a:xfrm>
          <a:prstGeom prst="rect">
            <a:avLst/>
          </a:prstGeom>
          <a:solidFill>
            <a:srgbClr val="FF0000"/>
          </a:solidFill>
          <a:ln w="9525">
            <a:solidFill>
              <a:schemeClr val="tx1"/>
            </a:solidFill>
            <a:miter lim="800000"/>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DRAS</a:t>
            </a:r>
          </a:p>
          <a:p>
            <a:pPr algn="ctr" eaLnBrk="1" hangingPunct="1"/>
            <a:r>
              <a:rPr lang="en-US" altLang="en-US">
                <a:latin typeface="Georgia" panose="02040502050405020303" pitchFamily="18" charset="0"/>
              </a:rPr>
              <a:t>Responding</a:t>
            </a:r>
          </a:p>
          <a:p>
            <a:pPr algn="ctr" eaLnBrk="1" hangingPunct="1"/>
            <a:r>
              <a:rPr lang="en-US" altLang="en-US">
                <a:latin typeface="Georgia" panose="02040502050405020303" pitchFamily="18" charset="0"/>
              </a:rPr>
              <a:t>Coordinating</a:t>
            </a:r>
          </a:p>
          <a:p>
            <a:pPr algn="ctr" eaLnBrk="1" hangingPunct="1"/>
            <a:r>
              <a:rPr lang="en-US" altLang="en-US">
                <a:latin typeface="Georgia" panose="02040502050405020303" pitchFamily="18" charset="0"/>
              </a:rPr>
              <a:t>Integrating</a:t>
            </a:r>
          </a:p>
          <a:p>
            <a:pPr algn="ctr" eaLnBrk="1" hangingPunct="1"/>
            <a:r>
              <a:rPr lang="en-US" altLang="en-US">
                <a:latin typeface="Georgia" panose="02040502050405020303" pitchFamily="18" charset="0"/>
              </a:rPr>
              <a:t>Activity</a:t>
            </a:r>
          </a:p>
        </p:txBody>
      </p:sp>
      <p:sp>
        <p:nvSpPr>
          <p:cNvPr id="3082" name="Text Box 10">
            <a:extLst>
              <a:ext uri="{FF2B5EF4-FFF2-40B4-BE49-F238E27FC236}">
                <a16:creationId xmlns:a16="http://schemas.microsoft.com/office/drawing/2014/main" id="{2A51DC0F-6222-452E-955E-7B2013C0D77B}"/>
              </a:ext>
            </a:extLst>
          </p:cNvPr>
          <p:cNvSpPr txBox="1">
            <a:spLocks noChangeArrowheads="1"/>
          </p:cNvSpPr>
          <p:nvPr/>
        </p:nvSpPr>
        <p:spPr bwMode="auto">
          <a:xfrm>
            <a:off x="9296400" y="1600201"/>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r>
              <a:rPr lang="en-US" altLang="en-US" sz="1800"/>
              <a:t>Behavior</a:t>
            </a:r>
          </a:p>
        </p:txBody>
      </p:sp>
      <p:sp>
        <p:nvSpPr>
          <p:cNvPr id="3083" name="Rectangle 11">
            <a:extLst>
              <a:ext uri="{FF2B5EF4-FFF2-40B4-BE49-F238E27FC236}">
                <a16:creationId xmlns:a16="http://schemas.microsoft.com/office/drawing/2014/main" id="{FB037100-F68E-476E-A007-6048DA1AEA68}"/>
              </a:ext>
            </a:extLst>
          </p:cNvPr>
          <p:cNvSpPr>
            <a:spLocks noChangeArrowheads="1"/>
          </p:cNvSpPr>
          <p:nvPr/>
        </p:nvSpPr>
        <p:spPr bwMode="auto">
          <a:xfrm>
            <a:off x="5486400" y="3581400"/>
            <a:ext cx="1752600" cy="1600200"/>
          </a:xfrm>
          <a:prstGeom prst="rect">
            <a:avLst/>
          </a:prstGeom>
          <a:solidFill>
            <a:srgbClr val="666699"/>
          </a:solidFill>
          <a:ln w="9525">
            <a:solidFill>
              <a:schemeClr val="tx1"/>
            </a:solidFill>
            <a:miter lim="800000"/>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schemeClr val="hlink"/>
                </a:solidFill>
              </a:rPr>
              <a:t>        Storage </a:t>
            </a:r>
          </a:p>
          <a:p>
            <a:pPr eaLnBrk="1" hangingPunct="1"/>
            <a:endParaRPr lang="en-US" altLang="en-US" sz="1400">
              <a:solidFill>
                <a:schemeClr val="hlink"/>
              </a:solidFill>
            </a:endParaRPr>
          </a:p>
          <a:p>
            <a:pPr eaLnBrk="1" hangingPunct="1"/>
            <a:endParaRPr lang="en-US" altLang="en-US" sz="1400">
              <a:solidFill>
                <a:schemeClr val="hlink"/>
              </a:solidFill>
            </a:endParaRPr>
          </a:p>
          <a:p>
            <a:pPr eaLnBrk="1" hangingPunct="1"/>
            <a:r>
              <a:rPr lang="en-US" altLang="en-US" sz="1400">
                <a:solidFill>
                  <a:schemeClr val="hlink"/>
                </a:solidFill>
              </a:rPr>
              <a:t>Short-Term Memory</a:t>
            </a:r>
          </a:p>
          <a:p>
            <a:pPr eaLnBrk="1" hangingPunct="1"/>
            <a:endParaRPr lang="en-US" altLang="en-US" sz="1800">
              <a:solidFill>
                <a:schemeClr val="hlink"/>
              </a:solidFill>
            </a:endParaRPr>
          </a:p>
          <a:p>
            <a:pPr eaLnBrk="1" hangingPunct="1"/>
            <a:endParaRPr lang="en-US" altLang="en-US" sz="1800">
              <a:solidFill>
                <a:schemeClr val="hlink"/>
              </a:solidFill>
            </a:endParaRPr>
          </a:p>
          <a:p>
            <a:pPr eaLnBrk="1" hangingPunct="1"/>
            <a:r>
              <a:rPr lang="en-US" altLang="en-US" sz="1400">
                <a:solidFill>
                  <a:schemeClr val="hlink"/>
                </a:solidFill>
              </a:rPr>
              <a:t>       Retrieval</a:t>
            </a:r>
          </a:p>
        </p:txBody>
      </p:sp>
      <p:sp>
        <p:nvSpPr>
          <p:cNvPr id="3084" name="Rectangle 12">
            <a:extLst>
              <a:ext uri="{FF2B5EF4-FFF2-40B4-BE49-F238E27FC236}">
                <a16:creationId xmlns:a16="http://schemas.microsoft.com/office/drawing/2014/main" id="{DEAE25A7-DF78-4C0B-AABB-DB60F44DE836}"/>
              </a:ext>
            </a:extLst>
          </p:cNvPr>
          <p:cNvSpPr>
            <a:spLocks noChangeArrowheads="1"/>
          </p:cNvSpPr>
          <p:nvPr/>
        </p:nvSpPr>
        <p:spPr bwMode="auto">
          <a:xfrm>
            <a:off x="3581400" y="762000"/>
            <a:ext cx="4876800" cy="381000"/>
          </a:xfrm>
          <a:prstGeom prst="rect">
            <a:avLst/>
          </a:prstGeom>
          <a:solidFill>
            <a:srgbClr val="339966"/>
          </a:solidFill>
          <a:ln w="9525">
            <a:solidFill>
              <a:schemeClr val="tx1"/>
            </a:solidFill>
            <a:miter lim="800000"/>
            <a:headEnd/>
            <a:tailEnd/>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a:t>Significant Other</a:t>
            </a:r>
          </a:p>
        </p:txBody>
      </p:sp>
      <p:sp>
        <p:nvSpPr>
          <p:cNvPr id="3085" name="Line 13">
            <a:extLst>
              <a:ext uri="{FF2B5EF4-FFF2-40B4-BE49-F238E27FC236}">
                <a16:creationId xmlns:a16="http://schemas.microsoft.com/office/drawing/2014/main" id="{E909A13A-48C1-4571-9E12-6B29E36858E0}"/>
              </a:ext>
            </a:extLst>
          </p:cNvPr>
          <p:cNvSpPr>
            <a:spLocks noChangeShapeType="1"/>
          </p:cNvSpPr>
          <p:nvPr/>
        </p:nvSpPr>
        <p:spPr bwMode="auto">
          <a:xfrm>
            <a:off x="2286000" y="1981200"/>
            <a:ext cx="0" cy="175260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86" name="Line 14">
            <a:extLst>
              <a:ext uri="{FF2B5EF4-FFF2-40B4-BE49-F238E27FC236}">
                <a16:creationId xmlns:a16="http://schemas.microsoft.com/office/drawing/2014/main" id="{FB89A2D0-2708-4A77-BEB7-B9689A83B16F}"/>
              </a:ext>
            </a:extLst>
          </p:cNvPr>
          <p:cNvSpPr>
            <a:spLocks noChangeShapeType="1"/>
          </p:cNvSpPr>
          <p:nvPr/>
        </p:nvSpPr>
        <p:spPr bwMode="auto">
          <a:xfrm>
            <a:off x="9829800" y="1981200"/>
            <a:ext cx="0" cy="1828800"/>
          </a:xfrm>
          <a:prstGeom prst="line">
            <a:avLst/>
          </a:prstGeom>
          <a:noFill/>
          <a:ln w="50800">
            <a:solidFill>
              <a:schemeClr val="tx1"/>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3087" name="Line 15">
            <a:extLst>
              <a:ext uri="{FF2B5EF4-FFF2-40B4-BE49-F238E27FC236}">
                <a16:creationId xmlns:a16="http://schemas.microsoft.com/office/drawing/2014/main" id="{C9241AB1-333B-47A2-956D-6148D27F9A7F}"/>
              </a:ext>
            </a:extLst>
          </p:cNvPr>
          <p:cNvSpPr>
            <a:spLocks noChangeShapeType="1"/>
          </p:cNvSpPr>
          <p:nvPr/>
        </p:nvSpPr>
        <p:spPr bwMode="auto">
          <a:xfrm>
            <a:off x="2590800" y="4343400"/>
            <a:ext cx="457200" cy="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88" name="Line 16">
            <a:extLst>
              <a:ext uri="{FF2B5EF4-FFF2-40B4-BE49-F238E27FC236}">
                <a16:creationId xmlns:a16="http://schemas.microsoft.com/office/drawing/2014/main" id="{6D9D4CF3-F781-4B13-8E35-F9CD23FBE1E7}"/>
              </a:ext>
            </a:extLst>
          </p:cNvPr>
          <p:cNvSpPr>
            <a:spLocks noChangeShapeType="1"/>
          </p:cNvSpPr>
          <p:nvPr/>
        </p:nvSpPr>
        <p:spPr bwMode="auto">
          <a:xfrm>
            <a:off x="8763000" y="4343400"/>
            <a:ext cx="685800" cy="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89" name="Line 17">
            <a:extLst>
              <a:ext uri="{FF2B5EF4-FFF2-40B4-BE49-F238E27FC236}">
                <a16:creationId xmlns:a16="http://schemas.microsoft.com/office/drawing/2014/main" id="{A7D7F892-A996-44C5-B281-0A24F291E271}"/>
              </a:ext>
            </a:extLst>
          </p:cNvPr>
          <p:cNvSpPr>
            <a:spLocks noChangeShapeType="1"/>
          </p:cNvSpPr>
          <p:nvPr/>
        </p:nvSpPr>
        <p:spPr bwMode="auto">
          <a:xfrm flipV="1">
            <a:off x="4038600" y="3352800"/>
            <a:ext cx="76200" cy="38100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0" name="Line 18">
            <a:extLst>
              <a:ext uri="{FF2B5EF4-FFF2-40B4-BE49-F238E27FC236}">
                <a16:creationId xmlns:a16="http://schemas.microsoft.com/office/drawing/2014/main" id="{F0279BFA-F5EA-48D0-85DD-CC25CCD5BCB6}"/>
              </a:ext>
            </a:extLst>
          </p:cNvPr>
          <p:cNvSpPr>
            <a:spLocks noChangeShapeType="1"/>
          </p:cNvSpPr>
          <p:nvPr/>
        </p:nvSpPr>
        <p:spPr bwMode="auto">
          <a:xfrm>
            <a:off x="4267200" y="5029200"/>
            <a:ext cx="914400" cy="53340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1" name="Line 19">
            <a:extLst>
              <a:ext uri="{FF2B5EF4-FFF2-40B4-BE49-F238E27FC236}">
                <a16:creationId xmlns:a16="http://schemas.microsoft.com/office/drawing/2014/main" id="{0A003D6D-FFDE-4872-90AC-3B5A60A543B2}"/>
              </a:ext>
            </a:extLst>
          </p:cNvPr>
          <p:cNvSpPr>
            <a:spLocks noChangeShapeType="1"/>
          </p:cNvSpPr>
          <p:nvPr/>
        </p:nvSpPr>
        <p:spPr bwMode="auto">
          <a:xfrm>
            <a:off x="52578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2" name="Line 20">
            <a:extLst>
              <a:ext uri="{FF2B5EF4-FFF2-40B4-BE49-F238E27FC236}">
                <a16:creationId xmlns:a16="http://schemas.microsoft.com/office/drawing/2014/main" id="{5DA01690-C271-4B60-BD7D-112574468199}"/>
              </a:ext>
            </a:extLst>
          </p:cNvPr>
          <p:cNvSpPr>
            <a:spLocks noChangeShapeType="1"/>
          </p:cNvSpPr>
          <p:nvPr/>
        </p:nvSpPr>
        <p:spPr bwMode="auto">
          <a:xfrm>
            <a:off x="54102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3" name="Line 21">
            <a:extLst>
              <a:ext uri="{FF2B5EF4-FFF2-40B4-BE49-F238E27FC236}">
                <a16:creationId xmlns:a16="http://schemas.microsoft.com/office/drawing/2014/main" id="{86466A99-8130-4844-BBC7-EA22C0CBDE43}"/>
              </a:ext>
            </a:extLst>
          </p:cNvPr>
          <p:cNvSpPr>
            <a:spLocks noChangeShapeType="1"/>
          </p:cNvSpPr>
          <p:nvPr/>
        </p:nvSpPr>
        <p:spPr bwMode="auto">
          <a:xfrm>
            <a:off x="55626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4" name="Line 22">
            <a:extLst>
              <a:ext uri="{FF2B5EF4-FFF2-40B4-BE49-F238E27FC236}">
                <a16:creationId xmlns:a16="http://schemas.microsoft.com/office/drawing/2014/main" id="{702AD51D-69E7-4A2C-A1AE-FC60920C0769}"/>
              </a:ext>
            </a:extLst>
          </p:cNvPr>
          <p:cNvSpPr>
            <a:spLocks noChangeShapeType="1"/>
          </p:cNvSpPr>
          <p:nvPr/>
        </p:nvSpPr>
        <p:spPr bwMode="auto">
          <a:xfrm>
            <a:off x="57150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5" name="Line 23">
            <a:extLst>
              <a:ext uri="{FF2B5EF4-FFF2-40B4-BE49-F238E27FC236}">
                <a16:creationId xmlns:a16="http://schemas.microsoft.com/office/drawing/2014/main" id="{CB8077AB-3320-491E-996F-83C955DC968D}"/>
              </a:ext>
            </a:extLst>
          </p:cNvPr>
          <p:cNvSpPr>
            <a:spLocks noChangeShapeType="1"/>
          </p:cNvSpPr>
          <p:nvPr/>
        </p:nvSpPr>
        <p:spPr bwMode="auto">
          <a:xfrm>
            <a:off x="58674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6" name="Line 24">
            <a:extLst>
              <a:ext uri="{FF2B5EF4-FFF2-40B4-BE49-F238E27FC236}">
                <a16:creationId xmlns:a16="http://schemas.microsoft.com/office/drawing/2014/main" id="{05563778-FFDB-4122-890E-8DE2CA7CC375}"/>
              </a:ext>
            </a:extLst>
          </p:cNvPr>
          <p:cNvSpPr>
            <a:spLocks noChangeShapeType="1"/>
          </p:cNvSpPr>
          <p:nvPr/>
        </p:nvSpPr>
        <p:spPr bwMode="auto">
          <a:xfrm flipV="1">
            <a:off x="70104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7" name="Line 25">
            <a:extLst>
              <a:ext uri="{FF2B5EF4-FFF2-40B4-BE49-F238E27FC236}">
                <a16:creationId xmlns:a16="http://schemas.microsoft.com/office/drawing/2014/main" id="{12B0234B-DA36-4C25-B810-788D691798B6}"/>
              </a:ext>
            </a:extLst>
          </p:cNvPr>
          <p:cNvSpPr>
            <a:spLocks noChangeShapeType="1"/>
          </p:cNvSpPr>
          <p:nvPr/>
        </p:nvSpPr>
        <p:spPr bwMode="auto">
          <a:xfrm flipV="1">
            <a:off x="74676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8" name="Line 26">
            <a:extLst>
              <a:ext uri="{FF2B5EF4-FFF2-40B4-BE49-F238E27FC236}">
                <a16:creationId xmlns:a16="http://schemas.microsoft.com/office/drawing/2014/main" id="{3894FDCE-9629-41E3-9A45-A4D6D88426B4}"/>
              </a:ext>
            </a:extLst>
          </p:cNvPr>
          <p:cNvSpPr>
            <a:spLocks noChangeShapeType="1"/>
          </p:cNvSpPr>
          <p:nvPr/>
        </p:nvSpPr>
        <p:spPr bwMode="auto">
          <a:xfrm flipV="1">
            <a:off x="73152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099" name="Line 27">
            <a:extLst>
              <a:ext uri="{FF2B5EF4-FFF2-40B4-BE49-F238E27FC236}">
                <a16:creationId xmlns:a16="http://schemas.microsoft.com/office/drawing/2014/main" id="{E2F12F3D-0D9D-4103-B7E5-5599BCFC0E85}"/>
              </a:ext>
            </a:extLst>
          </p:cNvPr>
          <p:cNvSpPr>
            <a:spLocks noChangeShapeType="1"/>
          </p:cNvSpPr>
          <p:nvPr/>
        </p:nvSpPr>
        <p:spPr bwMode="auto">
          <a:xfrm flipV="1">
            <a:off x="68580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100" name="Line 28">
            <a:extLst>
              <a:ext uri="{FF2B5EF4-FFF2-40B4-BE49-F238E27FC236}">
                <a16:creationId xmlns:a16="http://schemas.microsoft.com/office/drawing/2014/main" id="{2D4E7A1E-DF18-4E3E-A1BA-AE29B79113C4}"/>
              </a:ext>
            </a:extLst>
          </p:cNvPr>
          <p:cNvSpPr>
            <a:spLocks noChangeShapeType="1"/>
          </p:cNvSpPr>
          <p:nvPr/>
        </p:nvSpPr>
        <p:spPr bwMode="auto">
          <a:xfrm flipV="1">
            <a:off x="7162800" y="3352800"/>
            <a:ext cx="0" cy="22098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101" name="Line 29">
            <a:extLst>
              <a:ext uri="{FF2B5EF4-FFF2-40B4-BE49-F238E27FC236}">
                <a16:creationId xmlns:a16="http://schemas.microsoft.com/office/drawing/2014/main" id="{4763427A-B8BE-4BC7-97F4-DE29353DE4A2}"/>
              </a:ext>
            </a:extLst>
          </p:cNvPr>
          <p:cNvSpPr>
            <a:spLocks noChangeShapeType="1"/>
          </p:cNvSpPr>
          <p:nvPr/>
        </p:nvSpPr>
        <p:spPr bwMode="auto">
          <a:xfrm>
            <a:off x="8229600" y="3352800"/>
            <a:ext cx="0" cy="45720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102" name="Line 30">
            <a:extLst>
              <a:ext uri="{FF2B5EF4-FFF2-40B4-BE49-F238E27FC236}">
                <a16:creationId xmlns:a16="http://schemas.microsoft.com/office/drawing/2014/main" id="{EF3D3907-1C46-4758-92A8-89A5E03C1891}"/>
              </a:ext>
            </a:extLst>
          </p:cNvPr>
          <p:cNvSpPr>
            <a:spLocks noChangeShapeType="1"/>
          </p:cNvSpPr>
          <p:nvPr/>
        </p:nvSpPr>
        <p:spPr bwMode="auto">
          <a:xfrm flipV="1">
            <a:off x="7620000" y="4876800"/>
            <a:ext cx="457200" cy="68580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3103" name="Line 31">
            <a:extLst>
              <a:ext uri="{FF2B5EF4-FFF2-40B4-BE49-F238E27FC236}">
                <a16:creationId xmlns:a16="http://schemas.microsoft.com/office/drawing/2014/main" id="{0A6DBCE8-271F-4627-B086-0AB4EDE95723}"/>
              </a:ext>
            </a:extLst>
          </p:cNvPr>
          <p:cNvSpPr>
            <a:spLocks noChangeShapeType="1"/>
          </p:cNvSpPr>
          <p:nvPr/>
        </p:nvSpPr>
        <p:spPr bwMode="auto">
          <a:xfrm flipH="1">
            <a:off x="2667000" y="1828800"/>
            <a:ext cx="6705600" cy="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cxnSp>
        <p:nvCxnSpPr>
          <p:cNvPr id="3104" name="AutoShape 32">
            <a:extLst>
              <a:ext uri="{FF2B5EF4-FFF2-40B4-BE49-F238E27FC236}">
                <a16:creationId xmlns:a16="http://schemas.microsoft.com/office/drawing/2014/main" id="{1F9D3055-8240-4E36-8EB9-A36FEE6D4D7A}"/>
              </a:ext>
            </a:extLst>
          </p:cNvPr>
          <p:cNvCxnSpPr>
            <a:cxnSpLocks noChangeShapeType="1"/>
          </p:cNvCxnSpPr>
          <p:nvPr/>
        </p:nvCxnSpPr>
        <p:spPr bwMode="auto">
          <a:xfrm>
            <a:off x="8458201" y="990600"/>
            <a:ext cx="1381125" cy="647700"/>
          </a:xfrm>
          <a:prstGeom prst="straightConnector1">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cxnSp>
      <p:cxnSp>
        <p:nvCxnSpPr>
          <p:cNvPr id="3105" name="AutoShape 33">
            <a:extLst>
              <a:ext uri="{FF2B5EF4-FFF2-40B4-BE49-F238E27FC236}">
                <a16:creationId xmlns:a16="http://schemas.microsoft.com/office/drawing/2014/main" id="{E171B86B-0E7F-4E6A-B870-E6A35205804A}"/>
              </a:ext>
            </a:extLst>
          </p:cNvPr>
          <p:cNvCxnSpPr>
            <a:cxnSpLocks noChangeShapeType="1"/>
            <a:stCxn id="3084" idx="1"/>
            <a:endCxn id="3076" idx="0"/>
          </p:cNvCxnSpPr>
          <p:nvPr/>
        </p:nvCxnSpPr>
        <p:spPr bwMode="auto">
          <a:xfrm flipH="1">
            <a:off x="2301876" y="952500"/>
            <a:ext cx="1279525" cy="647700"/>
          </a:xfrm>
          <a:prstGeom prst="straightConnector1">
            <a:avLst/>
          </a:prstGeom>
          <a:noFill/>
          <a:ln w="9525">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3106" name="AutoShape 34">
            <a:extLst>
              <a:ext uri="{FF2B5EF4-FFF2-40B4-BE49-F238E27FC236}">
                <a16:creationId xmlns:a16="http://schemas.microsoft.com/office/drawing/2014/main" id="{073F782C-9FE3-4E8A-82A8-E524EF2A40CC}"/>
              </a:ext>
            </a:extLst>
          </p:cNvPr>
          <p:cNvCxnSpPr>
            <a:cxnSpLocks noChangeShapeType="1"/>
          </p:cNvCxnSpPr>
          <p:nvPr/>
        </p:nvCxnSpPr>
        <p:spPr bwMode="auto">
          <a:xfrm rot="10800000" flipV="1">
            <a:off x="2092801" y="2771775"/>
            <a:ext cx="2011680" cy="1028700"/>
          </a:xfrm>
          <a:prstGeom prst="curvedConnector2">
            <a:avLst/>
          </a:prstGeom>
          <a:noFill/>
          <a:ln w="63500">
            <a:solidFill>
              <a:srgbClr val="FF0000"/>
            </a:solidFill>
            <a:round/>
            <a:headEnd/>
            <a:tailEnd/>
          </a:ln>
          <a:extLst>
            <a:ext uri="{909E8E84-426E-40DD-AFC4-6F175D3DCCD1}">
              <a14:hiddenFill xmlns:a14="http://schemas.microsoft.com/office/drawing/2010/main">
                <a:noFill/>
              </a14:hiddenFill>
            </a:ext>
          </a:extLst>
        </p:spPr>
      </p:cxnSp>
      <p:cxnSp>
        <p:nvCxnSpPr>
          <p:cNvPr id="3107" name="AutoShape 35">
            <a:extLst>
              <a:ext uri="{FF2B5EF4-FFF2-40B4-BE49-F238E27FC236}">
                <a16:creationId xmlns:a16="http://schemas.microsoft.com/office/drawing/2014/main" id="{35556297-CC12-47A6-8039-F880E422CEC1}"/>
              </a:ext>
            </a:extLst>
          </p:cNvPr>
          <p:cNvCxnSpPr>
            <a:cxnSpLocks noChangeShapeType="1"/>
            <a:endCxn id="3081" idx="0"/>
          </p:cNvCxnSpPr>
          <p:nvPr/>
        </p:nvCxnSpPr>
        <p:spPr bwMode="auto">
          <a:xfrm>
            <a:off x="8458200" y="2743200"/>
            <a:ext cx="1447800" cy="1066800"/>
          </a:xfrm>
          <a:prstGeom prst="curvedConnector2">
            <a:avLst/>
          </a:prstGeom>
          <a:noFill/>
          <a:ln w="63500">
            <a:solidFill>
              <a:srgbClr val="FF0000"/>
            </a:solidFill>
            <a:round/>
            <a:headEnd/>
            <a:tailEnd/>
          </a:ln>
          <a:extLst>
            <a:ext uri="{909E8E84-426E-40DD-AFC4-6F175D3DCCD1}">
              <a14:hiddenFill xmlns:a14="http://schemas.microsoft.com/office/drawing/2010/main">
                <a:noFill/>
              </a14:hiddenFill>
            </a:ext>
          </a:extLst>
        </p:spPr>
      </p:cxnSp>
      <p:sp>
        <p:nvSpPr>
          <p:cNvPr id="2" name="TextBox 1">
            <a:extLst>
              <a:ext uri="{FF2B5EF4-FFF2-40B4-BE49-F238E27FC236}">
                <a16:creationId xmlns:a16="http://schemas.microsoft.com/office/drawing/2014/main" id="{2F731FAC-A6EA-6313-3982-2C45C4889A7E}"/>
              </a:ext>
            </a:extLst>
          </p:cNvPr>
          <p:cNvSpPr txBox="1"/>
          <p:nvPr/>
        </p:nvSpPr>
        <p:spPr>
          <a:xfrm>
            <a:off x="2855343" y="2553419"/>
            <a:ext cx="862737" cy="369332"/>
          </a:xfrm>
          <a:prstGeom prst="rect">
            <a:avLst/>
          </a:prstGeom>
          <a:noFill/>
        </p:spPr>
        <p:txBody>
          <a:bodyPr wrap="none" rtlCol="0">
            <a:spAutoFit/>
          </a:bodyPr>
          <a:lstStyle/>
          <a:p>
            <a:r>
              <a:rPr lang="en-US" dirty="0"/>
              <a:t>Vagal</a:t>
            </a:r>
          </a:p>
        </p:txBody>
      </p:sp>
      <p:sp>
        <p:nvSpPr>
          <p:cNvPr id="4" name="TextBox 3">
            <a:extLst>
              <a:ext uri="{FF2B5EF4-FFF2-40B4-BE49-F238E27FC236}">
                <a16:creationId xmlns:a16="http://schemas.microsoft.com/office/drawing/2014/main" id="{07D2A480-7A03-BC1A-1BB5-E7496B3CA130}"/>
              </a:ext>
            </a:extLst>
          </p:cNvPr>
          <p:cNvSpPr txBox="1"/>
          <p:nvPr/>
        </p:nvSpPr>
        <p:spPr>
          <a:xfrm>
            <a:off x="8740621" y="2587109"/>
            <a:ext cx="974880" cy="369332"/>
          </a:xfrm>
          <a:prstGeom prst="rect">
            <a:avLst/>
          </a:prstGeom>
          <a:noFill/>
        </p:spPr>
        <p:txBody>
          <a:bodyPr wrap="square">
            <a:spAutoFit/>
          </a:bodyPr>
          <a:lstStyle/>
          <a:p>
            <a:r>
              <a:rPr lang="en-US" dirty="0"/>
              <a:t>Vagal</a:t>
            </a:r>
          </a:p>
        </p:txBody>
      </p:sp>
    </p:spTree>
    <p:extLst>
      <p:ext uri="{BB962C8B-B14F-4D97-AF65-F5344CB8AC3E}">
        <p14:creationId xmlns:p14="http://schemas.microsoft.com/office/powerpoint/2010/main" val="136078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CEB1-F237-3FB3-BFFC-2E6F81602323}"/>
              </a:ext>
            </a:extLst>
          </p:cNvPr>
          <p:cNvSpPr>
            <a:spLocks noGrp="1"/>
          </p:cNvSpPr>
          <p:nvPr>
            <p:ph type="title"/>
          </p:nvPr>
        </p:nvSpPr>
        <p:spPr/>
        <p:txBody>
          <a:bodyPr/>
          <a:lstStyle/>
          <a:p>
            <a:endParaRPr lang="en-US"/>
          </a:p>
        </p:txBody>
      </p:sp>
      <p:pic>
        <p:nvPicPr>
          <p:cNvPr id="4" name="Picture 4" descr="Graphical user interface, text, application&#10;&#10;Description automatically generated">
            <a:extLst>
              <a:ext uri="{FF2B5EF4-FFF2-40B4-BE49-F238E27FC236}">
                <a16:creationId xmlns:a16="http://schemas.microsoft.com/office/drawing/2014/main" id="{DB7AD295-933C-65DA-BCFE-CF8BE1DBD601}"/>
              </a:ext>
            </a:extLst>
          </p:cNvPr>
          <p:cNvPicPr>
            <a:picLocks noGrp="1" noChangeAspect="1"/>
          </p:cNvPicPr>
          <p:nvPr>
            <p:ph idx="1"/>
          </p:nvPr>
        </p:nvPicPr>
        <p:blipFill>
          <a:blip r:embed="rId2"/>
          <a:stretch>
            <a:fillRect/>
          </a:stretch>
        </p:blipFill>
        <p:spPr>
          <a:xfrm>
            <a:off x="0" y="0"/>
            <a:ext cx="12191999" cy="6857999"/>
          </a:xfrm>
        </p:spPr>
      </p:pic>
    </p:spTree>
    <p:extLst>
      <p:ext uri="{BB962C8B-B14F-4D97-AF65-F5344CB8AC3E}">
        <p14:creationId xmlns:p14="http://schemas.microsoft.com/office/powerpoint/2010/main" val="2253311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FEB0-88F4-18AD-62D7-F22F662739A3}"/>
              </a:ext>
            </a:extLst>
          </p:cNvPr>
          <p:cNvSpPr>
            <a:spLocks noGrp="1"/>
          </p:cNvSpPr>
          <p:nvPr>
            <p:ph type="title"/>
          </p:nvPr>
        </p:nvSpPr>
        <p:spPr/>
        <p:txBody>
          <a:bodyPr/>
          <a:lstStyle/>
          <a:p>
            <a:endParaRPr lang="en-US"/>
          </a:p>
        </p:txBody>
      </p:sp>
      <p:pic>
        <p:nvPicPr>
          <p:cNvPr id="4" name="Picture 4" descr="Graphical user interface, text&#10;&#10;Description automatically generated">
            <a:extLst>
              <a:ext uri="{FF2B5EF4-FFF2-40B4-BE49-F238E27FC236}">
                <a16:creationId xmlns:a16="http://schemas.microsoft.com/office/drawing/2014/main" id="{25047C0B-BBAF-0ABF-4B2D-B339A6C0EA7D}"/>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5D199A03-4D8D-508D-DBC4-60EB3BCFCD91}"/>
              </a:ext>
            </a:extLst>
          </p:cNvPr>
          <p:cNvSpPr txBox="1"/>
          <p:nvPr/>
        </p:nvSpPr>
        <p:spPr>
          <a:xfrm>
            <a:off x="3176953" y="1353625"/>
            <a:ext cx="48799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0000"/>
                </a:solidFill>
                <a:highlight>
                  <a:srgbClr val="FFFF00"/>
                </a:highlight>
              </a:rPr>
              <a:t>Sensing Danger/Safety to SURVIVE</a:t>
            </a:r>
          </a:p>
        </p:txBody>
      </p:sp>
    </p:spTree>
    <p:extLst>
      <p:ext uri="{BB962C8B-B14F-4D97-AF65-F5344CB8AC3E}">
        <p14:creationId xmlns:p14="http://schemas.microsoft.com/office/powerpoint/2010/main" val="3118429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60F5-B719-2649-D366-DBD2186C4BAF}"/>
              </a:ext>
            </a:extLst>
          </p:cNvPr>
          <p:cNvSpPr>
            <a:spLocks noGrp="1"/>
          </p:cNvSpPr>
          <p:nvPr>
            <p:ph type="title"/>
          </p:nvPr>
        </p:nvSpPr>
        <p:spPr/>
        <p:txBody>
          <a:bodyPr/>
          <a:lstStyle/>
          <a:p>
            <a:endParaRPr lang="en-US"/>
          </a:p>
        </p:txBody>
      </p:sp>
      <p:pic>
        <p:nvPicPr>
          <p:cNvPr id="4" name="Picture 4" descr="Graphical user interface, text, application&#10;&#10;Description automatically generated">
            <a:extLst>
              <a:ext uri="{FF2B5EF4-FFF2-40B4-BE49-F238E27FC236}">
                <a16:creationId xmlns:a16="http://schemas.microsoft.com/office/drawing/2014/main" id="{C5369CB4-9DE2-01A6-B17B-1189BC3B0AEF}"/>
              </a:ext>
            </a:extLst>
          </p:cNvPr>
          <p:cNvPicPr>
            <a:picLocks noGrp="1" noChangeAspect="1"/>
          </p:cNvPicPr>
          <p:nvPr>
            <p:ph idx="1"/>
          </p:nvPr>
        </p:nvPicPr>
        <p:blipFill>
          <a:blip r:embed="rId2"/>
          <a:stretch>
            <a:fillRect/>
          </a:stretch>
        </p:blipFill>
        <p:spPr>
          <a:xfrm>
            <a:off x="1" y="0"/>
            <a:ext cx="12192000" cy="6857999"/>
          </a:xfrm>
        </p:spPr>
      </p:pic>
      <p:sp>
        <p:nvSpPr>
          <p:cNvPr id="3" name="TextBox 2">
            <a:extLst>
              <a:ext uri="{FF2B5EF4-FFF2-40B4-BE49-F238E27FC236}">
                <a16:creationId xmlns:a16="http://schemas.microsoft.com/office/drawing/2014/main" id="{E8A078C8-D8EA-11A4-3A97-4E35868234DD}"/>
              </a:ext>
            </a:extLst>
          </p:cNvPr>
          <p:cNvSpPr txBox="1"/>
          <p:nvPr/>
        </p:nvSpPr>
        <p:spPr>
          <a:xfrm>
            <a:off x="4652595" y="1230630"/>
            <a:ext cx="5358666"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0000"/>
                </a:solidFill>
              </a:rPr>
              <a:t>CONNECTING WITH ATTACHMENTS TO SURVIVE</a:t>
            </a:r>
          </a:p>
        </p:txBody>
      </p:sp>
    </p:spTree>
    <p:extLst>
      <p:ext uri="{BB962C8B-B14F-4D97-AF65-F5344CB8AC3E}">
        <p14:creationId xmlns:p14="http://schemas.microsoft.com/office/powerpoint/2010/main" val="2695366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78A4E-D11C-01C4-1228-433D3EF19C6C}"/>
              </a:ext>
            </a:extLst>
          </p:cNvPr>
          <p:cNvSpPr>
            <a:spLocks noGrp="1"/>
          </p:cNvSpPr>
          <p:nvPr>
            <p:ph type="title"/>
          </p:nvPr>
        </p:nvSpPr>
        <p:spPr/>
        <p:txBody>
          <a:bodyPr/>
          <a:lstStyle/>
          <a:p>
            <a:endParaRPr lang="en-US"/>
          </a:p>
        </p:txBody>
      </p:sp>
      <p:pic>
        <p:nvPicPr>
          <p:cNvPr id="4" name="Picture 4" descr="Graphical user interface, text&#10;&#10;Description automatically generated">
            <a:extLst>
              <a:ext uri="{FF2B5EF4-FFF2-40B4-BE49-F238E27FC236}">
                <a16:creationId xmlns:a16="http://schemas.microsoft.com/office/drawing/2014/main" id="{364526D7-A939-0D26-5A07-D123B4CD8655}"/>
              </a:ext>
            </a:extLst>
          </p:cNvPr>
          <p:cNvPicPr>
            <a:picLocks noGrp="1" noChangeAspect="1"/>
          </p:cNvPicPr>
          <p:nvPr>
            <p:ph idx="1"/>
          </p:nvPr>
        </p:nvPicPr>
        <p:blipFill>
          <a:blip r:embed="rId2"/>
          <a:stretch>
            <a:fillRect/>
          </a:stretch>
        </p:blipFill>
        <p:spPr>
          <a:xfrm>
            <a:off x="1" y="0"/>
            <a:ext cx="12192000" cy="6857999"/>
          </a:xfrm>
        </p:spPr>
      </p:pic>
      <p:sp>
        <p:nvSpPr>
          <p:cNvPr id="3" name="TextBox 2">
            <a:extLst>
              <a:ext uri="{FF2B5EF4-FFF2-40B4-BE49-F238E27FC236}">
                <a16:creationId xmlns:a16="http://schemas.microsoft.com/office/drawing/2014/main" id="{C23659EF-3512-F499-8E9D-3CCA111533A4}"/>
              </a:ext>
            </a:extLst>
          </p:cNvPr>
          <p:cNvSpPr txBox="1"/>
          <p:nvPr/>
        </p:nvSpPr>
        <p:spPr>
          <a:xfrm>
            <a:off x="6216356" y="1426796"/>
            <a:ext cx="59252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0000"/>
                </a:solidFill>
                <a:highlight>
                  <a:srgbClr val="FFFF00"/>
                </a:highlight>
              </a:rPr>
              <a:t>CREATING STORIES GOALS &amp; STRATEGIES TO SURVIVE</a:t>
            </a:r>
          </a:p>
        </p:txBody>
      </p:sp>
    </p:spTree>
    <p:extLst>
      <p:ext uri="{BB962C8B-B14F-4D97-AF65-F5344CB8AC3E}">
        <p14:creationId xmlns:p14="http://schemas.microsoft.com/office/powerpoint/2010/main" val="2103765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5775" y="0"/>
            <a:ext cx="9667875" cy="6858000"/>
          </a:xfrm>
        </p:spPr>
      </p:pic>
    </p:spTree>
    <p:extLst>
      <p:ext uri="{BB962C8B-B14F-4D97-AF65-F5344CB8AC3E}">
        <p14:creationId xmlns:p14="http://schemas.microsoft.com/office/powerpoint/2010/main" val="560408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E85D-EE7F-DC52-AC8A-072EBB9EC715}"/>
              </a:ext>
            </a:extLst>
          </p:cNvPr>
          <p:cNvSpPr>
            <a:spLocks noGrp="1"/>
          </p:cNvSpPr>
          <p:nvPr>
            <p:ph type="title"/>
          </p:nvPr>
        </p:nvSpPr>
        <p:spPr>
          <a:xfrm>
            <a:off x="5377017" y="5109942"/>
            <a:ext cx="8534400" cy="1507067"/>
          </a:xfrm>
        </p:spPr>
        <p:txBody>
          <a:bodyPr/>
          <a:lstStyle/>
          <a:p>
            <a:r>
              <a:rPr lang="en-US" dirty="0"/>
              <a:t>A solution...NOT A PROBLEM</a:t>
            </a:r>
          </a:p>
        </p:txBody>
      </p:sp>
      <p:sp>
        <p:nvSpPr>
          <p:cNvPr id="3" name="Content Placeholder 2">
            <a:extLst>
              <a:ext uri="{FF2B5EF4-FFF2-40B4-BE49-F238E27FC236}">
                <a16:creationId xmlns:a16="http://schemas.microsoft.com/office/drawing/2014/main" id="{904C1B34-7F00-6A2F-8DDE-B9DA58A85D0E}"/>
              </a:ext>
            </a:extLst>
          </p:cNvPr>
          <p:cNvSpPr>
            <a:spLocks noGrp="1"/>
          </p:cNvSpPr>
          <p:nvPr>
            <p:ph idx="1"/>
          </p:nvPr>
        </p:nvSpPr>
        <p:spPr>
          <a:xfrm>
            <a:off x="247891" y="638617"/>
            <a:ext cx="11195426" cy="5025337"/>
          </a:xfrm>
        </p:spPr>
        <p:txBody>
          <a:bodyPr>
            <a:normAutofit fontScale="92500"/>
          </a:bodyPr>
          <a:lstStyle/>
          <a:p>
            <a:pPr>
              <a:buClr>
                <a:srgbClr val="FFFFFF"/>
              </a:buClr>
            </a:pPr>
            <a:r>
              <a:rPr lang="en-US" sz="2800" dirty="0">
                <a:ea typeface="+mn-lt"/>
                <a:cs typeface="+mn-lt"/>
              </a:rPr>
              <a:t>The brain </a:t>
            </a:r>
            <a:r>
              <a:rPr lang="en-US" sz="2800" b="1" dirty="0">
                <a:ea typeface="+mn-lt"/>
                <a:cs typeface="+mn-lt"/>
              </a:rPr>
              <a:t>never creates</a:t>
            </a:r>
            <a:r>
              <a:rPr lang="en-US" sz="2800" dirty="0">
                <a:ea typeface="+mn-lt"/>
                <a:cs typeface="+mn-lt"/>
              </a:rPr>
              <a:t> a problem </a:t>
            </a:r>
            <a:r>
              <a:rPr lang="en-US" dirty="0">
                <a:ea typeface="+mn-lt"/>
                <a:cs typeface="+mn-lt"/>
              </a:rPr>
              <a:t>(a neurological impossibility)</a:t>
            </a:r>
          </a:p>
          <a:p>
            <a:pPr>
              <a:buClr>
                <a:srgbClr val="FFFFFF"/>
              </a:buClr>
            </a:pPr>
            <a:endParaRPr lang="en-US" dirty="0">
              <a:ea typeface="+mn-lt"/>
              <a:cs typeface="+mn-lt"/>
            </a:endParaRPr>
          </a:p>
          <a:p>
            <a:pPr>
              <a:buClr>
                <a:srgbClr val="FFFFFF"/>
              </a:buClr>
            </a:pPr>
            <a:r>
              <a:rPr lang="en-US" sz="2800" b="1" dirty="0">
                <a:ea typeface="+mn-lt"/>
                <a:cs typeface="+mn-lt"/>
              </a:rPr>
              <a:t>Solutions</a:t>
            </a:r>
            <a:r>
              <a:rPr lang="en-US" sz="2800" dirty="0">
                <a:ea typeface="+mn-lt"/>
                <a:cs typeface="+mn-lt"/>
              </a:rPr>
              <a:t> are created by the patient and are situationally specific </a:t>
            </a:r>
          </a:p>
          <a:p>
            <a:pPr>
              <a:buClr>
                <a:srgbClr val="FFFFFF"/>
              </a:buClr>
            </a:pPr>
            <a:endParaRPr lang="en-US" sz="2800" dirty="0">
              <a:ea typeface="+mn-lt"/>
              <a:cs typeface="+mn-lt"/>
            </a:endParaRPr>
          </a:p>
          <a:p>
            <a:pPr>
              <a:buClr>
                <a:srgbClr val="FFFFFF"/>
              </a:buClr>
            </a:pPr>
            <a:r>
              <a:rPr lang="en-US" sz="2800" dirty="0">
                <a:ea typeface="+mn-lt"/>
                <a:cs typeface="+mn-lt"/>
              </a:rPr>
              <a:t>Solutions work repeatedly and </a:t>
            </a:r>
            <a:r>
              <a:rPr lang="en-US" sz="2800" b="1" dirty="0">
                <a:ea typeface="+mn-lt"/>
                <a:cs typeface="+mn-lt"/>
              </a:rPr>
              <a:t>become established</a:t>
            </a:r>
            <a:r>
              <a:rPr lang="en-US" sz="2800" dirty="0">
                <a:ea typeface="+mn-lt"/>
                <a:cs typeface="+mn-lt"/>
              </a:rPr>
              <a:t> </a:t>
            </a:r>
            <a:endParaRPr lang="en-US" dirty="0"/>
          </a:p>
          <a:p>
            <a:pPr>
              <a:buClr>
                <a:srgbClr val="FFFFFF"/>
              </a:buClr>
            </a:pPr>
            <a:endParaRPr lang="en-US" sz="2800" dirty="0">
              <a:ea typeface="+mn-lt"/>
              <a:cs typeface="+mn-lt"/>
            </a:endParaRPr>
          </a:p>
          <a:p>
            <a:pPr>
              <a:buClr>
                <a:srgbClr val="FFFFFF"/>
              </a:buClr>
            </a:pPr>
            <a:r>
              <a:rPr lang="en-US" sz="2800" dirty="0">
                <a:ea typeface="+mn-lt"/>
                <a:cs typeface="+mn-lt"/>
              </a:rPr>
              <a:t>Repeatedly triggered patterns become </a:t>
            </a:r>
            <a:r>
              <a:rPr lang="en-US" sz="2800" b="1" dirty="0">
                <a:ea typeface="+mn-lt"/>
                <a:cs typeface="+mn-lt"/>
              </a:rPr>
              <a:t>habitual</a:t>
            </a:r>
            <a:r>
              <a:rPr lang="en-US" sz="2800" dirty="0">
                <a:ea typeface="+mn-lt"/>
                <a:cs typeface="+mn-lt"/>
              </a:rPr>
              <a:t> </a:t>
            </a:r>
            <a:endParaRPr lang="en-US" dirty="0"/>
          </a:p>
          <a:p>
            <a:pPr>
              <a:buClr>
                <a:srgbClr val="FFFFFF"/>
              </a:buClr>
            </a:pPr>
            <a:endParaRPr lang="en-US" sz="2800" dirty="0">
              <a:ea typeface="+mn-lt"/>
              <a:cs typeface="+mn-lt"/>
            </a:endParaRPr>
          </a:p>
          <a:p>
            <a:pPr>
              <a:buClr>
                <a:srgbClr val="FFFFFF"/>
              </a:buClr>
            </a:pPr>
            <a:r>
              <a:rPr lang="en-US" sz="2800" dirty="0">
                <a:ea typeface="+mn-lt"/>
                <a:cs typeface="+mn-lt"/>
              </a:rPr>
              <a:t>and </a:t>
            </a:r>
            <a:r>
              <a:rPr lang="en-US" sz="2800" b="1" dirty="0">
                <a:ea typeface="+mn-lt"/>
                <a:cs typeface="+mn-lt"/>
              </a:rPr>
              <a:t>may generalize</a:t>
            </a:r>
            <a:r>
              <a:rPr lang="en-US" sz="2800" dirty="0">
                <a:ea typeface="+mn-lt"/>
                <a:cs typeface="+mn-lt"/>
              </a:rPr>
              <a:t> to similar prompting events</a:t>
            </a:r>
            <a:endParaRPr lang="en-US" dirty="0"/>
          </a:p>
          <a:p>
            <a:pPr marL="0" indent="0">
              <a:buClr>
                <a:srgbClr val="FFFFFF"/>
              </a:buClr>
              <a:buNone/>
            </a:pPr>
            <a:endParaRPr lang="en-US" sz="2800" dirty="0"/>
          </a:p>
        </p:txBody>
      </p:sp>
    </p:spTree>
    <p:extLst>
      <p:ext uri="{BB962C8B-B14F-4D97-AF65-F5344CB8AC3E}">
        <p14:creationId xmlns:p14="http://schemas.microsoft.com/office/powerpoint/2010/main" val="232858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6668700" y="5351552"/>
            <a:ext cx="8534400" cy="1507067"/>
          </a:xfrm>
        </p:spPr>
        <p:txBody>
          <a:bodyPr/>
          <a:lstStyle/>
          <a:p>
            <a:r>
              <a:rPr lang="en-US" b="1" u="sng" dirty="0"/>
              <a:t>What</a:t>
            </a:r>
            <a:r>
              <a:rPr lang="en-US" dirty="0"/>
              <a:t> is a solution?</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684212" y="267630"/>
            <a:ext cx="11299329" cy="5341322"/>
          </a:xfrm>
        </p:spPr>
        <p:txBody>
          <a:bodyPr>
            <a:normAutofit/>
          </a:bodyPr>
          <a:lstStyle/>
          <a:p>
            <a:pPr marL="0" indent="0">
              <a:buClr>
                <a:srgbClr val="FFFFFF"/>
              </a:buClr>
              <a:buNone/>
            </a:pPr>
            <a:endParaRPr lang="en-US" dirty="0">
              <a:ea typeface="+mn-lt"/>
              <a:cs typeface="+mn-lt"/>
            </a:endParaRPr>
          </a:p>
          <a:p>
            <a:pPr>
              <a:buClr>
                <a:srgbClr val="FFFFFF"/>
              </a:buClr>
            </a:pPr>
            <a:r>
              <a:rPr lang="en-US" sz="2800" b="1" dirty="0">
                <a:solidFill>
                  <a:srgbClr val="FFFF00"/>
                </a:solidFill>
                <a:ea typeface="+mn-lt"/>
                <a:cs typeface="+mn-lt"/>
              </a:rPr>
              <a:t>Innate and learned Cognitive (&amp; intellectual), Emotional and Kinesthetic Patterns are </a:t>
            </a:r>
            <a:r>
              <a:rPr lang="en-US" sz="2800" b="1" u="sng" dirty="0">
                <a:solidFill>
                  <a:srgbClr val="FFFF00"/>
                </a:solidFill>
                <a:ea typeface="+mn-lt"/>
                <a:cs typeface="+mn-lt"/>
              </a:rPr>
              <a:t>SOLUTIONS</a:t>
            </a:r>
            <a:r>
              <a:rPr lang="en-US" sz="2800" b="1" dirty="0">
                <a:solidFill>
                  <a:srgbClr val="FFFF00"/>
                </a:solidFill>
                <a:ea typeface="+mn-lt"/>
                <a:cs typeface="+mn-lt"/>
              </a:rPr>
              <a:t> to daily needs, wants and challenges in life.</a:t>
            </a:r>
            <a:r>
              <a:rPr lang="en-US" sz="2800" b="1" dirty="0">
                <a:ea typeface="+mn-lt"/>
                <a:cs typeface="+mn-lt"/>
              </a:rPr>
              <a:t> </a:t>
            </a:r>
          </a:p>
          <a:p>
            <a:pPr lvl="1">
              <a:buClr>
                <a:srgbClr val="FFFFFF"/>
              </a:buClr>
            </a:pPr>
            <a:r>
              <a:rPr lang="en-US" sz="2600" b="1" dirty="0">
                <a:ea typeface="+mn-lt"/>
                <a:cs typeface="+mn-lt"/>
              </a:rPr>
              <a:t>Interaction between Nature Nurture creates a need for Solutions</a:t>
            </a:r>
          </a:p>
          <a:p>
            <a:pPr lvl="1">
              <a:buClr>
                <a:srgbClr val="FFFFFF"/>
              </a:buClr>
            </a:pPr>
            <a:r>
              <a:rPr lang="en-US" sz="2600" b="1" dirty="0">
                <a:ea typeface="+mn-lt"/>
                <a:cs typeface="+mn-lt"/>
              </a:rPr>
              <a:t>Solutions relate to Safety, Attachments, Goals, Strategies and Stories (Vision)</a:t>
            </a:r>
          </a:p>
          <a:p>
            <a:pPr lvl="1">
              <a:buClr>
                <a:srgbClr val="FFFFFF"/>
              </a:buClr>
            </a:pPr>
            <a:r>
              <a:rPr lang="en-US" sz="2600" b="1" dirty="0">
                <a:ea typeface="+mn-lt"/>
                <a:cs typeface="+mn-lt"/>
              </a:rPr>
              <a:t>Solution execution involves Active (Yang) and Passive (Yin) energy, Awareness, Presence, Openness (honesty), and Repetition (Will)</a:t>
            </a:r>
          </a:p>
          <a:p>
            <a:pPr>
              <a:buClr>
                <a:srgbClr val="FFFFFF"/>
              </a:buClr>
            </a:pPr>
            <a:endParaRPr lang="en-US" dirty="0">
              <a:ea typeface="+mn-lt"/>
              <a:cs typeface="+mn-lt"/>
            </a:endParaRPr>
          </a:p>
          <a:p>
            <a:pPr>
              <a:buClr>
                <a:srgbClr val="FFFFFF"/>
              </a:buClr>
            </a:pPr>
            <a:endParaRPr lang="en-US" dirty="0">
              <a:ea typeface="+mn-lt"/>
              <a:cs typeface="+mn-lt"/>
            </a:endParaRPr>
          </a:p>
        </p:txBody>
      </p:sp>
    </p:spTree>
    <p:extLst>
      <p:ext uri="{BB962C8B-B14F-4D97-AF65-F5344CB8AC3E}">
        <p14:creationId xmlns:p14="http://schemas.microsoft.com/office/powerpoint/2010/main" val="3646550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5293383" y="5295795"/>
            <a:ext cx="8534400" cy="1507067"/>
          </a:xfrm>
        </p:spPr>
        <p:txBody>
          <a:bodyPr/>
          <a:lstStyle/>
          <a:p>
            <a:r>
              <a:rPr lang="en-US" b="1" u="sng" dirty="0"/>
              <a:t>How</a:t>
            </a:r>
            <a:r>
              <a:rPr lang="en-US" dirty="0"/>
              <a:t> do solutions work 1</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628456" y="53898"/>
            <a:ext cx="9863253" cy="5575377"/>
          </a:xfrm>
        </p:spPr>
        <p:txBody>
          <a:bodyPr>
            <a:normAutofit/>
          </a:bodyPr>
          <a:lstStyle/>
          <a:p>
            <a:pPr marL="0" indent="0">
              <a:buClr>
                <a:srgbClr val="FFFFFF"/>
              </a:buClr>
              <a:buNone/>
            </a:pPr>
            <a:endParaRPr lang="en-US" dirty="0">
              <a:ea typeface="+mn-lt"/>
              <a:cs typeface="+mn-lt"/>
            </a:endParaRPr>
          </a:p>
          <a:p>
            <a:pPr>
              <a:buClr>
                <a:srgbClr val="FFFFFF"/>
              </a:buClr>
            </a:pPr>
            <a:r>
              <a:rPr lang="en-US" dirty="0">
                <a:ea typeface="+mn-lt"/>
                <a:cs typeface="+mn-lt"/>
              </a:rPr>
              <a:t>Because </a:t>
            </a:r>
            <a:r>
              <a:rPr lang="en-US" b="1" u="sng" dirty="0">
                <a:ea typeface="+mn-lt"/>
                <a:cs typeface="+mn-lt"/>
              </a:rPr>
              <a:t>Solutions </a:t>
            </a:r>
            <a:r>
              <a:rPr lang="en-US" dirty="0">
                <a:ea typeface="+mn-lt"/>
                <a:cs typeface="+mn-lt"/>
              </a:rPr>
              <a:t>are repetitively used, they become: </a:t>
            </a:r>
          </a:p>
          <a:p>
            <a:pPr>
              <a:buClr>
                <a:srgbClr val="FFFFFF"/>
              </a:buClr>
            </a:pPr>
            <a:endParaRPr lang="en-US" dirty="0">
              <a:ea typeface="+mn-lt"/>
              <a:cs typeface="+mn-lt"/>
            </a:endParaRPr>
          </a:p>
          <a:p>
            <a:pPr>
              <a:buClr>
                <a:srgbClr val="FFFFFF"/>
              </a:buClr>
            </a:pPr>
            <a:r>
              <a:rPr lang="en-US" dirty="0">
                <a:ea typeface="+mn-lt"/>
                <a:cs typeface="+mn-lt"/>
              </a:rPr>
              <a:t>-unconscious (</a:t>
            </a:r>
            <a:r>
              <a:rPr lang="en-US" b="1" u="sng" dirty="0">
                <a:ea typeface="+mn-lt"/>
                <a:cs typeface="+mn-lt"/>
              </a:rPr>
              <a:t>automatic</a:t>
            </a:r>
            <a:r>
              <a:rPr lang="en-US" dirty="0">
                <a:ea typeface="+mn-lt"/>
                <a:cs typeface="+mn-lt"/>
              </a:rPr>
              <a:t>)</a:t>
            </a:r>
          </a:p>
          <a:p>
            <a:pPr>
              <a:buClr>
                <a:srgbClr val="FFFFFF"/>
              </a:buClr>
            </a:pPr>
            <a:r>
              <a:rPr lang="en-US" dirty="0">
                <a:ea typeface="+mn-lt"/>
                <a:cs typeface="+mn-lt"/>
              </a:rPr>
              <a:t>-invisible (</a:t>
            </a:r>
            <a:r>
              <a:rPr lang="en-US" b="1" u="sng" dirty="0">
                <a:ea typeface="+mn-lt"/>
                <a:cs typeface="+mn-lt"/>
              </a:rPr>
              <a:t>without obvious structure</a:t>
            </a:r>
            <a:r>
              <a:rPr lang="en-US" dirty="0">
                <a:ea typeface="+mn-lt"/>
                <a:cs typeface="+mn-lt"/>
              </a:rPr>
              <a:t>) </a:t>
            </a:r>
          </a:p>
          <a:p>
            <a:pPr>
              <a:buClr>
                <a:srgbClr val="FFFFFF"/>
              </a:buClr>
            </a:pPr>
            <a:r>
              <a:rPr lang="en-US" dirty="0">
                <a:ea typeface="+mn-lt"/>
                <a:cs typeface="+mn-lt"/>
              </a:rPr>
              <a:t>-feel </a:t>
            </a:r>
            <a:r>
              <a:rPr lang="en-US" b="1" u="sng" dirty="0">
                <a:ea typeface="+mn-lt"/>
                <a:cs typeface="+mn-lt"/>
              </a:rPr>
              <a:t>natural</a:t>
            </a:r>
            <a:r>
              <a:rPr lang="en-US" dirty="0">
                <a:ea typeface="+mn-lt"/>
                <a:cs typeface="+mn-lt"/>
              </a:rPr>
              <a:t>, </a:t>
            </a:r>
            <a:r>
              <a:rPr lang="en-US" b="1" u="sng" dirty="0">
                <a:ea typeface="+mn-lt"/>
                <a:cs typeface="+mn-lt"/>
              </a:rPr>
              <a:t>familiar</a:t>
            </a:r>
            <a:r>
              <a:rPr lang="en-US" dirty="0">
                <a:ea typeface="+mn-lt"/>
                <a:cs typeface="+mn-lt"/>
              </a:rPr>
              <a:t>, </a:t>
            </a:r>
            <a:r>
              <a:rPr lang="en-US" b="1" u="sng" dirty="0">
                <a:ea typeface="+mn-lt"/>
                <a:cs typeface="+mn-lt"/>
              </a:rPr>
              <a:t>compelling</a:t>
            </a:r>
            <a:r>
              <a:rPr lang="en-US" dirty="0">
                <a:ea typeface="+mn-lt"/>
                <a:cs typeface="+mn-lt"/>
              </a:rPr>
              <a:t> even if their effectiveness dwindles over time </a:t>
            </a:r>
          </a:p>
          <a:p>
            <a:pPr>
              <a:buClr>
                <a:srgbClr val="FFFFFF"/>
              </a:buClr>
            </a:pPr>
            <a:endParaRPr lang="en-US" dirty="0">
              <a:ea typeface="+mn-lt"/>
              <a:cs typeface="+mn-lt"/>
            </a:endParaRPr>
          </a:p>
          <a:p>
            <a:pPr>
              <a:buClr>
                <a:srgbClr val="FFFFFF"/>
              </a:buClr>
            </a:pPr>
            <a:r>
              <a:rPr lang="en-US" dirty="0">
                <a:ea typeface="+mn-lt"/>
                <a:cs typeface="+mn-lt"/>
              </a:rPr>
              <a:t>and because of these characteristics, </a:t>
            </a:r>
            <a:r>
              <a:rPr lang="en-US" b="1" u="sng" dirty="0">
                <a:solidFill>
                  <a:srgbClr val="FF0000"/>
                </a:solidFill>
                <a:ea typeface="+mn-lt"/>
                <a:cs typeface="+mn-lt"/>
              </a:rPr>
              <a:t>Solutions require effort to change</a:t>
            </a:r>
            <a:r>
              <a:rPr lang="en-US" dirty="0">
                <a:ea typeface="+mn-lt"/>
                <a:cs typeface="+mn-lt"/>
              </a:rPr>
              <a:t>. </a:t>
            </a:r>
          </a:p>
        </p:txBody>
      </p:sp>
    </p:spTree>
    <p:extLst>
      <p:ext uri="{BB962C8B-B14F-4D97-AF65-F5344CB8AC3E}">
        <p14:creationId xmlns:p14="http://schemas.microsoft.com/office/powerpoint/2010/main" val="555537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5172578" y="5295795"/>
            <a:ext cx="8534400" cy="1507067"/>
          </a:xfrm>
        </p:spPr>
        <p:txBody>
          <a:bodyPr/>
          <a:lstStyle/>
          <a:p>
            <a:r>
              <a:rPr lang="en-US" b="1" u="sng" dirty="0"/>
              <a:t>How</a:t>
            </a:r>
            <a:r>
              <a:rPr lang="en-US" dirty="0"/>
              <a:t> do solutions work 2</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628456" y="53898"/>
            <a:ext cx="9863253" cy="5752583"/>
          </a:xfrm>
        </p:spPr>
        <p:txBody>
          <a:bodyPr>
            <a:normAutofit/>
          </a:bodyPr>
          <a:lstStyle/>
          <a:p>
            <a:pPr>
              <a:buClr>
                <a:srgbClr val="FFFFFF"/>
              </a:buClr>
            </a:pPr>
            <a:r>
              <a:rPr lang="en-US" dirty="0">
                <a:ea typeface="+mn-lt"/>
                <a:cs typeface="+mn-lt"/>
              </a:rPr>
              <a:t>As a result of prompting events, the brain </a:t>
            </a:r>
            <a:r>
              <a:rPr lang="en-US" dirty="0">
                <a:solidFill>
                  <a:schemeClr val="accent2">
                    <a:lumMod val="60000"/>
                    <a:lumOff val="40000"/>
                  </a:schemeClr>
                </a:solidFill>
                <a:ea typeface="+mn-lt"/>
                <a:cs typeface="+mn-lt"/>
              </a:rPr>
              <a:t>uses</a:t>
            </a:r>
            <a:r>
              <a:rPr lang="en-US" dirty="0">
                <a:ea typeface="+mn-lt"/>
                <a:cs typeface="+mn-lt"/>
              </a:rPr>
              <a:t> existing solutions or </a:t>
            </a:r>
            <a:r>
              <a:rPr lang="en-US" dirty="0">
                <a:solidFill>
                  <a:schemeClr val="accent2">
                    <a:lumMod val="60000"/>
                    <a:lumOff val="40000"/>
                  </a:schemeClr>
                </a:solidFill>
                <a:ea typeface="+mn-lt"/>
                <a:cs typeface="+mn-lt"/>
              </a:rPr>
              <a:t>creates</a:t>
            </a:r>
            <a:r>
              <a:rPr lang="en-US" dirty="0">
                <a:ea typeface="+mn-lt"/>
                <a:cs typeface="+mn-lt"/>
              </a:rPr>
              <a:t> new ones, based on the </a:t>
            </a:r>
            <a:endParaRPr lang="en-US" dirty="0"/>
          </a:p>
          <a:p>
            <a:pPr lvl="1">
              <a:buClr>
                <a:srgbClr val="FFFFFF"/>
              </a:buClr>
            </a:pPr>
            <a:r>
              <a:rPr lang="en-US" dirty="0">
                <a:ea typeface="+mn-lt"/>
                <a:cs typeface="+mn-lt"/>
              </a:rPr>
              <a:t>Individual's </a:t>
            </a:r>
            <a:r>
              <a:rPr lang="en-US" dirty="0">
                <a:solidFill>
                  <a:schemeClr val="accent4">
                    <a:lumMod val="60000"/>
                    <a:lumOff val="40000"/>
                  </a:schemeClr>
                </a:solidFill>
                <a:ea typeface="+mn-lt"/>
                <a:cs typeface="+mn-lt"/>
              </a:rPr>
              <a:t>developmental</a:t>
            </a:r>
            <a:r>
              <a:rPr lang="en-US" dirty="0">
                <a:ea typeface="+mn-lt"/>
                <a:cs typeface="+mn-lt"/>
              </a:rPr>
              <a:t> level </a:t>
            </a:r>
          </a:p>
          <a:p>
            <a:pPr lvl="1">
              <a:buClr>
                <a:srgbClr val="FFFFFF"/>
              </a:buClr>
            </a:pPr>
            <a:r>
              <a:rPr lang="en-US" dirty="0">
                <a:ea typeface="+mn-lt"/>
                <a:cs typeface="+mn-lt"/>
              </a:rPr>
              <a:t>Individual's </a:t>
            </a:r>
            <a:r>
              <a:rPr lang="en-US" dirty="0">
                <a:solidFill>
                  <a:schemeClr val="accent4">
                    <a:lumMod val="60000"/>
                    <a:lumOff val="40000"/>
                  </a:schemeClr>
                </a:solidFill>
                <a:ea typeface="+mn-lt"/>
                <a:cs typeface="+mn-lt"/>
              </a:rPr>
              <a:t>skill</a:t>
            </a:r>
            <a:r>
              <a:rPr lang="en-US" dirty="0">
                <a:ea typeface="+mn-lt"/>
                <a:cs typeface="+mn-lt"/>
              </a:rPr>
              <a:t> set and prior </a:t>
            </a:r>
            <a:r>
              <a:rPr lang="en-US" dirty="0">
                <a:solidFill>
                  <a:schemeClr val="accent4">
                    <a:lumMod val="60000"/>
                    <a:lumOff val="40000"/>
                  </a:schemeClr>
                </a:solidFill>
                <a:ea typeface="+mn-lt"/>
                <a:cs typeface="+mn-lt"/>
              </a:rPr>
              <a:t>experience</a:t>
            </a:r>
          </a:p>
          <a:p>
            <a:pPr lvl="1">
              <a:buClr>
                <a:srgbClr val="FFFFFF"/>
              </a:buClr>
            </a:pPr>
            <a:r>
              <a:rPr lang="en-US" dirty="0">
                <a:ea typeface="+mn-lt"/>
                <a:cs typeface="+mn-lt"/>
              </a:rPr>
              <a:t>External physical and social </a:t>
            </a:r>
            <a:r>
              <a:rPr lang="en-US" dirty="0">
                <a:solidFill>
                  <a:schemeClr val="accent4">
                    <a:lumMod val="60000"/>
                    <a:lumOff val="40000"/>
                  </a:schemeClr>
                </a:solidFill>
                <a:ea typeface="+mn-lt"/>
                <a:cs typeface="+mn-lt"/>
              </a:rPr>
              <a:t>resources</a:t>
            </a:r>
          </a:p>
          <a:p>
            <a:pPr lvl="1">
              <a:buClr>
                <a:srgbClr val="FFFFFF"/>
              </a:buClr>
            </a:pPr>
            <a:r>
              <a:rPr lang="en-US" dirty="0">
                <a:ea typeface="+mn-lt"/>
                <a:cs typeface="+mn-lt"/>
              </a:rPr>
              <a:t>The </a:t>
            </a:r>
            <a:r>
              <a:rPr lang="en-US" dirty="0">
                <a:solidFill>
                  <a:schemeClr val="accent4">
                    <a:lumMod val="60000"/>
                    <a:lumOff val="40000"/>
                  </a:schemeClr>
                </a:solidFill>
                <a:ea typeface="+mn-lt"/>
                <a:cs typeface="+mn-lt"/>
              </a:rPr>
              <a:t>outcome desired</a:t>
            </a:r>
          </a:p>
          <a:p>
            <a:pPr lvl="1">
              <a:buClr>
                <a:srgbClr val="FFFFFF"/>
              </a:buClr>
            </a:pPr>
            <a:r>
              <a:rPr lang="en-US" dirty="0">
                <a:solidFill>
                  <a:schemeClr val="accent4">
                    <a:lumMod val="60000"/>
                    <a:lumOff val="40000"/>
                  </a:schemeClr>
                </a:solidFill>
                <a:ea typeface="+mn-lt"/>
                <a:cs typeface="+mn-lt"/>
              </a:rPr>
              <a:t>Target</a:t>
            </a:r>
            <a:r>
              <a:rPr lang="en-US" dirty="0">
                <a:ea typeface="+mn-lt"/>
                <a:cs typeface="+mn-lt"/>
              </a:rPr>
              <a:t> addressed (</a:t>
            </a:r>
            <a:r>
              <a:rPr lang="en-US" dirty="0">
                <a:solidFill>
                  <a:srgbClr val="FF0000"/>
                </a:solidFill>
                <a:ea typeface="+mn-lt"/>
                <a:cs typeface="+mn-lt"/>
              </a:rPr>
              <a:t>safety</a:t>
            </a:r>
            <a:r>
              <a:rPr lang="en-US" dirty="0">
                <a:ea typeface="+mn-lt"/>
                <a:cs typeface="+mn-lt"/>
              </a:rPr>
              <a:t>, </a:t>
            </a:r>
            <a:r>
              <a:rPr lang="en-US" dirty="0">
                <a:solidFill>
                  <a:srgbClr val="0070C0"/>
                </a:solidFill>
                <a:ea typeface="+mn-lt"/>
                <a:cs typeface="+mn-lt"/>
              </a:rPr>
              <a:t>attachment</a:t>
            </a:r>
            <a:r>
              <a:rPr lang="en-US" dirty="0">
                <a:ea typeface="+mn-lt"/>
                <a:cs typeface="+mn-lt"/>
              </a:rPr>
              <a:t>, </a:t>
            </a:r>
            <a:r>
              <a:rPr lang="en-US" dirty="0">
                <a:solidFill>
                  <a:schemeClr val="accent4">
                    <a:lumMod val="75000"/>
                  </a:schemeClr>
                </a:solidFill>
                <a:ea typeface="+mn-lt"/>
                <a:cs typeface="+mn-lt"/>
              </a:rPr>
              <a:t>understanding</a:t>
            </a:r>
            <a:r>
              <a:rPr lang="en-US" dirty="0">
                <a:ea typeface="+mn-lt"/>
                <a:cs typeface="+mn-lt"/>
              </a:rPr>
              <a:t>)</a:t>
            </a:r>
          </a:p>
          <a:p>
            <a:pPr lvl="1">
              <a:buClr>
                <a:srgbClr val="FFFFFF"/>
              </a:buClr>
            </a:pPr>
            <a:endParaRPr lang="en-US" dirty="0">
              <a:ea typeface="+mn-lt"/>
              <a:cs typeface="+mn-lt"/>
            </a:endParaRPr>
          </a:p>
          <a:p>
            <a:pPr>
              <a:buClr>
                <a:srgbClr val="FFFFFF"/>
              </a:buClr>
            </a:pPr>
            <a:r>
              <a:rPr lang="en-US" dirty="0">
                <a:solidFill>
                  <a:schemeClr val="tx1"/>
                </a:solidFill>
                <a:ea typeface="+mn-lt"/>
                <a:cs typeface="+mn-lt"/>
              </a:rPr>
              <a:t>Solutions accumulate over time and define the perception and response repertoire available to the individual.</a:t>
            </a:r>
            <a:r>
              <a:rPr lang="en-US" dirty="0">
                <a:ea typeface="+mn-lt"/>
                <a:cs typeface="+mn-lt"/>
              </a:rPr>
              <a:t> </a:t>
            </a:r>
          </a:p>
          <a:p>
            <a:pPr>
              <a:buClr>
                <a:srgbClr val="FFFFFF"/>
              </a:buClr>
            </a:pPr>
            <a:endParaRPr lang="en-US" dirty="0">
              <a:ea typeface="+mn-lt"/>
              <a:cs typeface="+mn-lt"/>
            </a:endParaRPr>
          </a:p>
        </p:txBody>
      </p:sp>
    </p:spTree>
    <p:extLst>
      <p:ext uri="{BB962C8B-B14F-4D97-AF65-F5344CB8AC3E}">
        <p14:creationId xmlns:p14="http://schemas.microsoft.com/office/powerpoint/2010/main" val="2266752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470-7D66-0CC6-1CC2-AAE9EDF9FCF3}"/>
              </a:ext>
            </a:extLst>
          </p:cNvPr>
          <p:cNvSpPr>
            <a:spLocks noGrp="1"/>
          </p:cNvSpPr>
          <p:nvPr>
            <p:ph type="title"/>
          </p:nvPr>
        </p:nvSpPr>
        <p:spPr>
          <a:xfrm>
            <a:off x="5172578" y="5295795"/>
            <a:ext cx="8534400" cy="1507067"/>
          </a:xfrm>
        </p:spPr>
        <p:txBody>
          <a:bodyPr/>
          <a:lstStyle/>
          <a:p>
            <a:r>
              <a:rPr lang="en-US" b="1" u="sng" dirty="0"/>
              <a:t>How</a:t>
            </a:r>
            <a:r>
              <a:rPr lang="en-US" dirty="0"/>
              <a:t> do solutions work 2</a:t>
            </a:r>
          </a:p>
        </p:txBody>
      </p:sp>
      <p:sp>
        <p:nvSpPr>
          <p:cNvPr id="3" name="Content Placeholder 2">
            <a:extLst>
              <a:ext uri="{FF2B5EF4-FFF2-40B4-BE49-F238E27FC236}">
                <a16:creationId xmlns:a16="http://schemas.microsoft.com/office/drawing/2014/main" id="{F270D434-C895-70A9-2EFD-65A55A8C1D7D}"/>
              </a:ext>
            </a:extLst>
          </p:cNvPr>
          <p:cNvSpPr>
            <a:spLocks noGrp="1"/>
          </p:cNvSpPr>
          <p:nvPr>
            <p:ph idx="1"/>
          </p:nvPr>
        </p:nvSpPr>
        <p:spPr>
          <a:xfrm>
            <a:off x="628456" y="53898"/>
            <a:ext cx="9863253" cy="5752583"/>
          </a:xfrm>
        </p:spPr>
        <p:txBody>
          <a:bodyPr>
            <a:normAutofit/>
          </a:bodyPr>
          <a:lstStyle/>
          <a:p>
            <a:pPr>
              <a:buClr>
                <a:srgbClr val="FFFFFF"/>
              </a:buClr>
            </a:pPr>
            <a:r>
              <a:rPr lang="en-US" sz="2800" dirty="0">
                <a:solidFill>
                  <a:schemeClr val="tx1"/>
                </a:solidFill>
                <a:ea typeface="+mn-lt"/>
                <a:cs typeface="+mn-lt"/>
              </a:rPr>
              <a:t>Solutions </a:t>
            </a:r>
            <a:r>
              <a:rPr lang="en-US" sz="2800" dirty="0">
                <a:solidFill>
                  <a:srgbClr val="FFFF00"/>
                </a:solidFill>
                <a:ea typeface="+mn-lt"/>
                <a:cs typeface="+mn-lt"/>
              </a:rPr>
              <a:t>accumulate</a:t>
            </a:r>
            <a:r>
              <a:rPr lang="en-US" sz="2800" dirty="0">
                <a:solidFill>
                  <a:schemeClr val="tx1"/>
                </a:solidFill>
                <a:ea typeface="+mn-lt"/>
                <a:cs typeface="+mn-lt"/>
              </a:rPr>
              <a:t> over time and </a:t>
            </a:r>
            <a:r>
              <a:rPr lang="en-US" sz="2800" dirty="0">
                <a:solidFill>
                  <a:srgbClr val="FFFF00"/>
                </a:solidFill>
                <a:ea typeface="+mn-lt"/>
                <a:cs typeface="+mn-lt"/>
              </a:rPr>
              <a:t>define</a:t>
            </a:r>
            <a:r>
              <a:rPr lang="en-US" sz="2800" dirty="0">
                <a:solidFill>
                  <a:schemeClr val="tx1"/>
                </a:solidFill>
                <a:ea typeface="+mn-lt"/>
                <a:cs typeface="+mn-lt"/>
              </a:rPr>
              <a:t> the perception and response </a:t>
            </a:r>
            <a:r>
              <a:rPr lang="en-US" sz="2800" dirty="0">
                <a:solidFill>
                  <a:srgbClr val="FFFF00"/>
                </a:solidFill>
                <a:ea typeface="+mn-lt"/>
                <a:cs typeface="+mn-lt"/>
              </a:rPr>
              <a:t>repertoire</a:t>
            </a:r>
            <a:r>
              <a:rPr lang="en-US" sz="2800" dirty="0">
                <a:solidFill>
                  <a:schemeClr val="tx1"/>
                </a:solidFill>
                <a:ea typeface="+mn-lt"/>
                <a:cs typeface="+mn-lt"/>
              </a:rPr>
              <a:t> available to the individual at any given time.</a:t>
            </a:r>
            <a:r>
              <a:rPr lang="en-US" sz="2800" dirty="0">
                <a:ea typeface="+mn-lt"/>
                <a:cs typeface="+mn-lt"/>
              </a:rPr>
              <a:t> </a:t>
            </a:r>
            <a:endParaRPr lang="en-US" sz="2800"/>
          </a:p>
          <a:p>
            <a:pPr>
              <a:buClr>
                <a:srgbClr val="FFFFFF"/>
              </a:buClr>
            </a:pPr>
            <a:endParaRPr lang="en-US" dirty="0">
              <a:ea typeface="+mn-lt"/>
              <a:cs typeface="+mn-lt"/>
            </a:endParaRPr>
          </a:p>
        </p:txBody>
      </p:sp>
    </p:spTree>
    <p:extLst>
      <p:ext uri="{BB962C8B-B14F-4D97-AF65-F5344CB8AC3E}">
        <p14:creationId xmlns:p14="http://schemas.microsoft.com/office/powerpoint/2010/main" val="2593274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3281-BACC-2AC3-6401-4D3358E1E882}"/>
              </a:ext>
            </a:extLst>
          </p:cNvPr>
          <p:cNvSpPr>
            <a:spLocks noGrp="1"/>
          </p:cNvSpPr>
          <p:nvPr>
            <p:ph type="title"/>
          </p:nvPr>
        </p:nvSpPr>
        <p:spPr>
          <a:xfrm>
            <a:off x="2096700" y="5500235"/>
            <a:ext cx="10523034" cy="1507067"/>
          </a:xfrm>
        </p:spPr>
        <p:txBody>
          <a:bodyPr/>
          <a:lstStyle/>
          <a:p>
            <a:r>
              <a:rPr lang="en-US" dirty="0"/>
              <a:t>DIFFERENCE BETWEEN Problems &amp; solutions</a:t>
            </a:r>
          </a:p>
        </p:txBody>
      </p:sp>
      <p:sp>
        <p:nvSpPr>
          <p:cNvPr id="3" name="Content Placeholder 2">
            <a:extLst>
              <a:ext uri="{FF2B5EF4-FFF2-40B4-BE49-F238E27FC236}">
                <a16:creationId xmlns:a16="http://schemas.microsoft.com/office/drawing/2014/main" id="{65B56F35-1050-CDA8-1123-B1BDC413286F}"/>
              </a:ext>
            </a:extLst>
          </p:cNvPr>
          <p:cNvSpPr>
            <a:spLocks noGrp="1"/>
          </p:cNvSpPr>
          <p:nvPr>
            <p:ph idx="1"/>
          </p:nvPr>
        </p:nvSpPr>
        <p:spPr>
          <a:xfrm>
            <a:off x="107117" y="74645"/>
            <a:ext cx="11528156" cy="5713023"/>
          </a:xfrm>
        </p:spPr>
        <p:txBody>
          <a:bodyPr>
            <a:normAutofit fontScale="55000" lnSpcReduction="20000"/>
          </a:bodyPr>
          <a:lstStyle/>
          <a:p>
            <a:pPr marL="0" indent="0">
              <a:buNone/>
            </a:pPr>
            <a:endParaRPr lang="en-US" dirty="0"/>
          </a:p>
          <a:p>
            <a:pPr marL="0" indent="0">
              <a:buNone/>
            </a:pPr>
            <a:endParaRPr lang="en-US" dirty="0"/>
          </a:p>
          <a:p>
            <a:pPr marL="0" indent="0">
              <a:buNone/>
            </a:pPr>
            <a:r>
              <a:rPr lang="en-US" sz="3300" dirty="0"/>
              <a:t>Using the </a:t>
            </a:r>
            <a:r>
              <a:rPr lang="en-US" sz="3300" b="1" dirty="0"/>
              <a:t>MEDICAL MODEL</a:t>
            </a:r>
            <a:r>
              <a:rPr lang="en-US" sz="3300" dirty="0"/>
              <a:t>, you correct the existing problem.</a:t>
            </a:r>
          </a:p>
          <a:p>
            <a:pPr marL="0" indent="0">
              <a:buNone/>
            </a:pPr>
            <a:endParaRPr lang="en-US" sz="3300" dirty="0"/>
          </a:p>
          <a:p>
            <a:pPr>
              <a:buClr>
                <a:srgbClr val="FFFFFF"/>
              </a:buClr>
            </a:pPr>
            <a:r>
              <a:rPr lang="en-US" sz="3300" i="1" dirty="0">
                <a:solidFill>
                  <a:schemeClr val="accent4">
                    <a:lumMod val="40000"/>
                    <a:lumOff val="60000"/>
                  </a:schemeClr>
                </a:solidFill>
              </a:rPr>
              <a:t>The stomach is not working effectively </a:t>
            </a:r>
            <a:r>
              <a:rPr lang="en-US" sz="3300" i="1" dirty="0"/>
              <a:t>...Ans: provide medication in to improve stomach function.</a:t>
            </a:r>
          </a:p>
          <a:p>
            <a:pPr lvl="1">
              <a:buClr>
                <a:srgbClr val="FFFFFF"/>
              </a:buClr>
            </a:pPr>
            <a:r>
              <a:rPr lang="en-US" sz="3300" dirty="0"/>
              <a:t>The solution is not changed, it is improved or corrected </a:t>
            </a:r>
          </a:p>
          <a:p>
            <a:pPr lvl="1">
              <a:buClr>
                <a:srgbClr val="FFFFFF"/>
              </a:buClr>
            </a:pPr>
            <a:endParaRPr lang="en-US" sz="3300" dirty="0"/>
          </a:p>
          <a:p>
            <a:pPr>
              <a:buClr>
                <a:srgbClr val="FFFFFF"/>
              </a:buClr>
            </a:pPr>
            <a:r>
              <a:rPr lang="en-US" sz="3300" i="1" dirty="0">
                <a:solidFill>
                  <a:schemeClr val="accent4">
                    <a:lumMod val="40000"/>
                    <a:lumOff val="60000"/>
                  </a:schemeClr>
                </a:solidFill>
              </a:rPr>
              <a:t>Individual is depressed</a:t>
            </a:r>
            <a:r>
              <a:rPr lang="en-US" sz="3300" i="1" dirty="0"/>
              <a:t>....RX an SSRI and improve the worry cycle of the brain. Depression cured.</a:t>
            </a:r>
          </a:p>
          <a:p>
            <a:pPr lvl="1">
              <a:buClr>
                <a:srgbClr val="FFFFFF"/>
              </a:buClr>
            </a:pPr>
            <a:r>
              <a:rPr lang="en-US" sz="3300" dirty="0"/>
              <a:t>The medical model </a:t>
            </a:r>
            <a:r>
              <a:rPr lang="en-US" sz="3300" b="1" dirty="0"/>
              <a:t>assumes that improving the neurology</a:t>
            </a:r>
            <a:r>
              <a:rPr lang="en-US" sz="3300" dirty="0"/>
              <a:t> alone will reduce depression...and it usually does in many cases.</a:t>
            </a:r>
          </a:p>
          <a:p>
            <a:pPr lvl="1">
              <a:buClr>
                <a:srgbClr val="FFFFFF"/>
              </a:buClr>
            </a:pPr>
            <a:r>
              <a:rPr lang="en-US" sz="3300" dirty="0"/>
              <a:t>What it does not address is:</a:t>
            </a:r>
          </a:p>
          <a:p>
            <a:pPr lvl="2">
              <a:buClr>
                <a:srgbClr val="FFFFFF"/>
              </a:buClr>
            </a:pPr>
            <a:r>
              <a:rPr lang="en-US" sz="3300" dirty="0"/>
              <a:t>Pre-existing patterns that </a:t>
            </a:r>
            <a:r>
              <a:rPr lang="en-US" sz="3300" b="1" dirty="0"/>
              <a:t>led up</a:t>
            </a:r>
            <a:r>
              <a:rPr lang="en-US" sz="3300" dirty="0"/>
              <a:t> to a poorly functioning worry cycle</a:t>
            </a:r>
          </a:p>
          <a:p>
            <a:pPr lvl="2">
              <a:buClr>
                <a:srgbClr val="FFFFFF"/>
              </a:buClr>
            </a:pPr>
            <a:r>
              <a:rPr lang="en-US" sz="3300" dirty="0"/>
              <a:t>Pre-existing patterns that made depression </a:t>
            </a:r>
            <a:r>
              <a:rPr lang="en-US" sz="3300" b="1" dirty="0"/>
              <a:t>more likely</a:t>
            </a:r>
            <a:r>
              <a:rPr lang="en-US" sz="3300" dirty="0"/>
              <a:t> </a:t>
            </a:r>
          </a:p>
          <a:p>
            <a:pPr lvl="2">
              <a:buClr>
                <a:srgbClr val="FFFFFF"/>
              </a:buClr>
            </a:pPr>
            <a:r>
              <a:rPr lang="en-US" sz="3300" dirty="0"/>
              <a:t>Depression now feels </a:t>
            </a:r>
            <a:r>
              <a:rPr lang="en-US" sz="3300" b="1" dirty="0"/>
              <a:t>normal and familiar, </a:t>
            </a:r>
            <a:r>
              <a:rPr lang="en-US" sz="3300" dirty="0"/>
              <a:t>and the person avoids feeling differently</a:t>
            </a:r>
          </a:p>
          <a:p>
            <a:pPr lvl="2">
              <a:buClr>
                <a:srgbClr val="FFFFFF"/>
              </a:buClr>
            </a:pPr>
            <a:r>
              <a:rPr lang="en-US" sz="3300" dirty="0"/>
              <a:t>Patterns of </a:t>
            </a:r>
            <a:r>
              <a:rPr lang="en-US" sz="3300" b="1" dirty="0"/>
              <a:t>coping </a:t>
            </a:r>
            <a:r>
              <a:rPr lang="en-US" sz="3300" dirty="0"/>
              <a:t>with depression cognitively, emotionally and vigilantly. </a:t>
            </a:r>
          </a:p>
          <a:p>
            <a:pPr>
              <a:buClr>
                <a:srgbClr val="FFFFFF"/>
              </a:buClr>
            </a:pPr>
            <a:endParaRPr lang="en-US" dirty="0"/>
          </a:p>
          <a:p>
            <a:pPr>
              <a:buClr>
                <a:srgbClr val="FFFFFF"/>
              </a:buClr>
            </a:pPr>
            <a:endParaRPr lang="en-US" dirty="0"/>
          </a:p>
        </p:txBody>
      </p:sp>
    </p:spTree>
    <p:extLst>
      <p:ext uri="{BB962C8B-B14F-4D97-AF65-F5344CB8AC3E}">
        <p14:creationId xmlns:p14="http://schemas.microsoft.com/office/powerpoint/2010/main" val="3294423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3281-BACC-2AC3-6401-4D3358E1E882}"/>
              </a:ext>
            </a:extLst>
          </p:cNvPr>
          <p:cNvSpPr>
            <a:spLocks noGrp="1"/>
          </p:cNvSpPr>
          <p:nvPr>
            <p:ph type="title"/>
          </p:nvPr>
        </p:nvSpPr>
        <p:spPr>
          <a:xfrm>
            <a:off x="1762163" y="5518820"/>
            <a:ext cx="10523034" cy="1507067"/>
          </a:xfrm>
        </p:spPr>
        <p:txBody>
          <a:bodyPr/>
          <a:lstStyle/>
          <a:p>
            <a:r>
              <a:rPr lang="en-US" dirty="0"/>
              <a:t>DIFFERENCE BETWEEN Problems &amp; solutions</a:t>
            </a:r>
          </a:p>
        </p:txBody>
      </p:sp>
      <p:sp>
        <p:nvSpPr>
          <p:cNvPr id="3" name="Content Placeholder 2">
            <a:extLst>
              <a:ext uri="{FF2B5EF4-FFF2-40B4-BE49-F238E27FC236}">
                <a16:creationId xmlns:a16="http://schemas.microsoft.com/office/drawing/2014/main" id="{65B56F35-1050-CDA8-1123-B1BDC413286F}"/>
              </a:ext>
            </a:extLst>
          </p:cNvPr>
          <p:cNvSpPr>
            <a:spLocks noGrp="1"/>
          </p:cNvSpPr>
          <p:nvPr>
            <p:ph idx="1"/>
          </p:nvPr>
        </p:nvSpPr>
        <p:spPr>
          <a:xfrm>
            <a:off x="340383" y="685800"/>
            <a:ext cx="10708887" cy="5157852"/>
          </a:xfrm>
        </p:spPr>
        <p:txBody>
          <a:bodyPr>
            <a:normAutofit fontScale="92500" lnSpcReduction="10000"/>
          </a:bodyPr>
          <a:lstStyle/>
          <a:p>
            <a:pPr marL="0" indent="0">
              <a:buNone/>
            </a:pPr>
            <a:endParaRPr lang="en-US" dirty="0"/>
          </a:p>
          <a:p>
            <a:pPr marL="0" indent="0">
              <a:buNone/>
            </a:pPr>
            <a:endParaRPr lang="en-US" dirty="0"/>
          </a:p>
          <a:p>
            <a:pPr marL="0" indent="0">
              <a:buNone/>
            </a:pPr>
            <a:r>
              <a:rPr lang="en-US" dirty="0"/>
              <a:t>IN THE PSYCHOLOGICAL MODEL the Neurology requires you create a solution </a:t>
            </a:r>
          </a:p>
          <a:p>
            <a:pPr marL="0" indent="0">
              <a:buNone/>
            </a:pPr>
            <a:r>
              <a:rPr lang="en-US" dirty="0"/>
              <a:t>Example, Avoiding social events as a solution helped the 6-year-old feel safer in a new school. This allowed him to excel academically for which he was praised; with higher self-esteem in tow around the academic success, the youth concludes that social isolation is a good solution. And he continues to use “avoiding” as a solution. And His peers continue to expect isolation from the 6-year-old. </a:t>
            </a:r>
          </a:p>
          <a:p>
            <a:pPr marL="0" indent="0">
              <a:buNone/>
            </a:pPr>
            <a:r>
              <a:rPr lang="en-US" dirty="0"/>
              <a:t>As he moves through the grades, he continues to use this solution and he does not learn appropriate social skills. By college, this solution is causing him serious difficulty, but he does not know how to change it and he has accepted the story that he has told himself to reduce dissonance. “He is simply a nerd and people don’t like him.” </a:t>
            </a:r>
          </a:p>
          <a:p>
            <a:pPr marL="457200" lvl="1" indent="0">
              <a:buClr>
                <a:srgbClr val="FFFFFF"/>
              </a:buClr>
              <a:buNone/>
            </a:pPr>
            <a:endParaRPr lang="en-US" dirty="0"/>
          </a:p>
          <a:p>
            <a:pPr marL="457200" lvl="1" indent="0">
              <a:buClr>
                <a:srgbClr val="FFFFFF"/>
              </a:buClr>
              <a:buNone/>
            </a:pPr>
            <a:r>
              <a:rPr lang="en-US" dirty="0"/>
              <a:t>Different behavior:  18-year-old with ADHD who is isolated from classmates in high school and totals his car wrapped around a tree, gets arrests for DUI and gets into fights in school with bullies in senior year. </a:t>
            </a:r>
          </a:p>
          <a:p>
            <a:pPr>
              <a:buClr>
                <a:srgbClr val="FFFFFF"/>
              </a:buClr>
            </a:pPr>
            <a:endParaRPr lang="en-US" dirty="0"/>
          </a:p>
          <a:p>
            <a:pPr>
              <a:buClr>
                <a:srgbClr val="FFFFFF"/>
              </a:buClr>
            </a:pPr>
            <a:endParaRPr lang="en-US" dirty="0"/>
          </a:p>
        </p:txBody>
      </p:sp>
    </p:spTree>
    <p:extLst>
      <p:ext uri="{BB962C8B-B14F-4D97-AF65-F5344CB8AC3E}">
        <p14:creationId xmlns:p14="http://schemas.microsoft.com/office/powerpoint/2010/main" val="1693497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7000" y="5265930"/>
            <a:ext cx="8534400" cy="1507067"/>
          </a:xfrm>
        </p:spPr>
        <p:txBody>
          <a:bodyPr/>
          <a:lstStyle/>
          <a:p>
            <a:r>
              <a:rPr lang="en-US" dirty="0"/>
              <a:t>Real example from therapy</a:t>
            </a:r>
          </a:p>
        </p:txBody>
      </p:sp>
      <p:pic>
        <p:nvPicPr>
          <p:cNvPr id="4" name="Picture 4" descr="Text&#10;&#10;Description automatically generated">
            <a:extLst>
              <a:ext uri="{FF2B5EF4-FFF2-40B4-BE49-F238E27FC236}">
                <a16:creationId xmlns:a16="http://schemas.microsoft.com/office/drawing/2014/main" id="{570CCF2D-08A1-195B-D22C-BFE61EE17B93}"/>
              </a:ext>
            </a:extLst>
          </p:cNvPr>
          <p:cNvPicPr>
            <a:picLocks noGrp="1" noChangeAspect="1"/>
          </p:cNvPicPr>
          <p:nvPr>
            <p:ph idx="1"/>
          </p:nvPr>
        </p:nvPicPr>
        <p:blipFill>
          <a:blip r:embed="rId2"/>
          <a:stretch>
            <a:fillRect/>
          </a:stretch>
        </p:blipFill>
        <p:spPr>
          <a:xfrm>
            <a:off x="0" y="0"/>
            <a:ext cx="12192000" cy="5773579"/>
          </a:xfrm>
        </p:spPr>
      </p:pic>
    </p:spTree>
    <p:extLst>
      <p:ext uri="{BB962C8B-B14F-4D97-AF65-F5344CB8AC3E}">
        <p14:creationId xmlns:p14="http://schemas.microsoft.com/office/powerpoint/2010/main" val="4235419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1F856-60B6-F07F-3A71-6BA4C7A5300E}"/>
              </a:ext>
            </a:extLst>
          </p:cNvPr>
          <p:cNvSpPr>
            <a:spLocks noGrp="1"/>
          </p:cNvSpPr>
          <p:nvPr>
            <p:ph type="title"/>
          </p:nvPr>
        </p:nvSpPr>
        <p:spPr>
          <a:xfrm>
            <a:off x="5395602" y="5388722"/>
            <a:ext cx="8534400" cy="1507067"/>
          </a:xfrm>
        </p:spPr>
        <p:txBody>
          <a:bodyPr/>
          <a:lstStyle/>
          <a:p>
            <a:r>
              <a:rPr lang="en-US" dirty="0"/>
              <a:t>A rose by any other name</a:t>
            </a:r>
          </a:p>
        </p:txBody>
      </p:sp>
      <p:sp>
        <p:nvSpPr>
          <p:cNvPr id="3" name="Content Placeholder 2">
            <a:extLst>
              <a:ext uri="{FF2B5EF4-FFF2-40B4-BE49-F238E27FC236}">
                <a16:creationId xmlns:a16="http://schemas.microsoft.com/office/drawing/2014/main" id="{C0B7D7DE-7A45-1AA5-14FF-CBDA418F062F}"/>
              </a:ext>
            </a:extLst>
          </p:cNvPr>
          <p:cNvSpPr>
            <a:spLocks noGrp="1"/>
          </p:cNvSpPr>
          <p:nvPr>
            <p:ph idx="1"/>
          </p:nvPr>
        </p:nvSpPr>
        <p:spPr>
          <a:xfrm>
            <a:off x="684212" y="685800"/>
            <a:ext cx="10430107" cy="1719560"/>
          </a:xfrm>
        </p:spPr>
        <p:txBody>
          <a:bodyPr/>
          <a:lstStyle/>
          <a:p>
            <a:pPr>
              <a:buClr>
                <a:srgbClr val="FFFFFF"/>
              </a:buClr>
            </a:pPr>
            <a:r>
              <a:rPr lang="en-US" sz="2800" b="1" dirty="0"/>
              <a:t>Solutions</a:t>
            </a:r>
            <a:r>
              <a:rPr lang="en-US" sz="2800" dirty="0"/>
              <a:t> are cognitive, emotional and primitive patterns that </a:t>
            </a:r>
            <a:r>
              <a:rPr lang="en-US" sz="2800" b="1" dirty="0"/>
              <a:t>help</a:t>
            </a:r>
            <a:r>
              <a:rPr lang="en-US" sz="2800" dirty="0"/>
              <a:t> the individual </a:t>
            </a:r>
            <a:r>
              <a:rPr lang="en-US" sz="2800" b="1" dirty="0"/>
              <a:t>to deal</a:t>
            </a:r>
            <a:r>
              <a:rPr lang="en-US" sz="2800" dirty="0"/>
              <a:t> with life from moment to moment in a </a:t>
            </a:r>
            <a:r>
              <a:rPr lang="en-US" sz="2800" b="1" dirty="0"/>
              <a:t>perceived</a:t>
            </a:r>
            <a:r>
              <a:rPr lang="en-US" sz="2800" dirty="0"/>
              <a:t> effective manner. </a:t>
            </a:r>
          </a:p>
        </p:txBody>
      </p:sp>
      <p:sp>
        <p:nvSpPr>
          <p:cNvPr id="5" name="Content Placeholder 2">
            <a:extLst>
              <a:ext uri="{FF2B5EF4-FFF2-40B4-BE49-F238E27FC236}">
                <a16:creationId xmlns:a16="http://schemas.microsoft.com/office/drawing/2014/main" id="{9F16084F-9D1D-8996-060D-4818005AEC20}"/>
              </a:ext>
            </a:extLst>
          </p:cNvPr>
          <p:cNvSpPr txBox="1">
            <a:spLocks/>
          </p:cNvSpPr>
          <p:nvPr/>
        </p:nvSpPr>
        <p:spPr>
          <a:xfrm>
            <a:off x="3187660" y="2994102"/>
            <a:ext cx="4975303" cy="2174902"/>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t>SOLUTIONS ARE PATTERNS</a:t>
            </a:r>
          </a:p>
          <a:p>
            <a:pPr>
              <a:buClr>
                <a:srgbClr val="FFFFFF"/>
              </a:buClr>
            </a:pPr>
            <a:r>
              <a:rPr lang="en-US" dirty="0"/>
              <a:t>SOLUTIONS ARE PARTS</a:t>
            </a:r>
          </a:p>
          <a:p>
            <a:pPr>
              <a:buClr>
                <a:srgbClr val="FFFFFF"/>
              </a:buClr>
            </a:pPr>
            <a:r>
              <a:rPr lang="en-US" dirty="0"/>
              <a:t>SOLUTIONS ARE ROLES</a:t>
            </a:r>
          </a:p>
          <a:p>
            <a:pPr>
              <a:buClr>
                <a:srgbClr val="FFFFFF"/>
              </a:buClr>
            </a:pPr>
            <a:r>
              <a:rPr lang="en-US" dirty="0"/>
              <a:t>SOLUTIONS ARE LOOPS </a:t>
            </a:r>
          </a:p>
          <a:p>
            <a:pPr>
              <a:buClr>
                <a:srgbClr val="FFFFFF"/>
              </a:buClr>
            </a:pPr>
            <a:endParaRPr lang="en-US" dirty="0"/>
          </a:p>
        </p:txBody>
      </p:sp>
    </p:spTree>
    <p:extLst>
      <p:ext uri="{BB962C8B-B14F-4D97-AF65-F5344CB8AC3E}">
        <p14:creationId xmlns:p14="http://schemas.microsoft.com/office/powerpoint/2010/main" val="2411614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44C1D-DA2C-BA01-A027-B2D2E40BDE9C}"/>
              </a:ext>
            </a:extLst>
          </p:cNvPr>
          <p:cNvSpPr>
            <a:spLocks noGrp="1"/>
          </p:cNvSpPr>
          <p:nvPr>
            <p:ph type="title"/>
          </p:nvPr>
        </p:nvSpPr>
        <p:spPr>
          <a:xfrm>
            <a:off x="9540139" y="5509527"/>
            <a:ext cx="8534400" cy="1507067"/>
          </a:xfrm>
        </p:spPr>
        <p:txBody>
          <a:bodyPr/>
          <a:lstStyle/>
          <a:p>
            <a:r>
              <a:rPr lang="en-US" dirty="0"/>
              <a:t>LOOPS </a:t>
            </a:r>
          </a:p>
        </p:txBody>
      </p:sp>
      <p:sp>
        <p:nvSpPr>
          <p:cNvPr id="3" name="Content Placeholder 2">
            <a:extLst>
              <a:ext uri="{FF2B5EF4-FFF2-40B4-BE49-F238E27FC236}">
                <a16:creationId xmlns:a16="http://schemas.microsoft.com/office/drawing/2014/main" id="{0DBAB131-2FB3-313C-5AF7-4E0431CE4750}"/>
              </a:ext>
            </a:extLst>
          </p:cNvPr>
          <p:cNvSpPr>
            <a:spLocks noGrp="1"/>
          </p:cNvSpPr>
          <p:nvPr>
            <p:ph idx="1"/>
          </p:nvPr>
        </p:nvSpPr>
        <p:spPr/>
        <p:txBody>
          <a:bodyPr>
            <a:normAutofit/>
          </a:bodyPr>
          <a:lstStyle/>
          <a:p>
            <a:pPr marL="0" indent="0">
              <a:buNone/>
            </a:pPr>
            <a:r>
              <a:rPr lang="en-US" dirty="0"/>
              <a:t>Loops have a content and process</a:t>
            </a:r>
          </a:p>
          <a:p>
            <a:pPr lvl="1">
              <a:buClr>
                <a:srgbClr val="FFFFFF"/>
              </a:buClr>
            </a:pPr>
            <a:r>
              <a:rPr lang="en-US" dirty="0"/>
              <a:t>The Content of Loops is best described by Lane Pederson's </a:t>
            </a:r>
            <a:r>
              <a:rPr lang="en-US" b="1" u="sng" dirty="0"/>
              <a:t>Visual Behavior Change Model</a:t>
            </a:r>
            <a:r>
              <a:rPr lang="en-US" dirty="0"/>
              <a:t>. This model is part of his version of Dialectical Behavior Therapy and is used to help patients learn how to change their own ineffective behavior patterns. </a:t>
            </a:r>
          </a:p>
          <a:p>
            <a:pPr lvl="1">
              <a:buClr>
                <a:srgbClr val="FFFFFF"/>
              </a:buClr>
            </a:pPr>
            <a:endParaRPr lang="en-US" dirty="0"/>
          </a:p>
          <a:p>
            <a:pPr lvl="1">
              <a:buClr>
                <a:srgbClr val="FFFFFF"/>
              </a:buClr>
            </a:pPr>
            <a:r>
              <a:rPr lang="en-US" dirty="0"/>
              <a:t>The process of Loops is best described by Beverly Coghlan and Mark Webster in </a:t>
            </a:r>
            <a:r>
              <a:rPr lang="en-US" b="1" dirty="0"/>
              <a:t>Loops: An Applied Functional Contextual Approach</a:t>
            </a:r>
            <a:r>
              <a:rPr lang="en-US" dirty="0"/>
              <a:t> to Health Behavior Change.</a:t>
            </a:r>
          </a:p>
        </p:txBody>
      </p:sp>
    </p:spTree>
    <p:extLst>
      <p:ext uri="{BB962C8B-B14F-4D97-AF65-F5344CB8AC3E}">
        <p14:creationId xmlns:p14="http://schemas.microsoft.com/office/powerpoint/2010/main" val="2053189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E85D-EE7F-DC52-AC8A-072EBB9EC715}"/>
              </a:ext>
            </a:extLst>
          </p:cNvPr>
          <p:cNvSpPr>
            <a:spLocks noGrp="1"/>
          </p:cNvSpPr>
          <p:nvPr>
            <p:ph type="title"/>
          </p:nvPr>
        </p:nvSpPr>
        <p:spPr>
          <a:xfrm>
            <a:off x="6501432" y="5351552"/>
            <a:ext cx="8534400" cy="1507067"/>
          </a:xfrm>
        </p:spPr>
        <p:txBody>
          <a:bodyPr/>
          <a:lstStyle/>
          <a:p>
            <a:r>
              <a:rPr lang="en-US" dirty="0"/>
              <a:t>Patient Skills required</a:t>
            </a:r>
          </a:p>
        </p:txBody>
      </p:sp>
      <p:sp>
        <p:nvSpPr>
          <p:cNvPr id="3" name="Content Placeholder 2">
            <a:extLst>
              <a:ext uri="{FF2B5EF4-FFF2-40B4-BE49-F238E27FC236}">
                <a16:creationId xmlns:a16="http://schemas.microsoft.com/office/drawing/2014/main" id="{904C1B34-7F00-6A2F-8DDE-B9DA58A85D0E}"/>
              </a:ext>
            </a:extLst>
          </p:cNvPr>
          <p:cNvSpPr>
            <a:spLocks noGrp="1"/>
          </p:cNvSpPr>
          <p:nvPr>
            <p:ph idx="1"/>
          </p:nvPr>
        </p:nvSpPr>
        <p:spPr>
          <a:xfrm>
            <a:off x="650345" y="333587"/>
            <a:ext cx="8534400" cy="6342730"/>
          </a:xfrm>
        </p:spPr>
        <p:txBody>
          <a:bodyPr>
            <a:normAutofit/>
          </a:bodyPr>
          <a:lstStyle/>
          <a:p>
            <a:r>
              <a:rPr lang="en-US" sz="2800" b="1" u="sng" dirty="0"/>
              <a:t>Benefits of using a Solution based approach</a:t>
            </a:r>
          </a:p>
          <a:p>
            <a:pPr>
              <a:buClr>
                <a:srgbClr val="FFFFFF"/>
              </a:buClr>
            </a:pPr>
            <a:endParaRPr lang="en-US" b="1" u="sng" dirty="0"/>
          </a:p>
          <a:p>
            <a:pPr>
              <a:buClr>
                <a:srgbClr val="FFFFFF"/>
              </a:buClr>
            </a:pPr>
            <a:r>
              <a:rPr lang="en-US" dirty="0"/>
              <a:t>You can ask the person </a:t>
            </a:r>
          </a:p>
          <a:p>
            <a:pPr lvl="1">
              <a:buClr>
                <a:srgbClr val="FFFFFF"/>
              </a:buClr>
            </a:pPr>
            <a:r>
              <a:rPr lang="en-US" dirty="0"/>
              <a:t>To tell you how they </a:t>
            </a:r>
            <a:r>
              <a:rPr lang="en-US" b="1" dirty="0"/>
              <a:t>resolved an issue</a:t>
            </a:r>
            <a:r>
              <a:rPr lang="en-US" dirty="0"/>
              <a:t> with the Solution at hand</a:t>
            </a:r>
          </a:p>
          <a:p>
            <a:pPr lvl="1">
              <a:buClr>
                <a:srgbClr val="FFFFFF"/>
              </a:buClr>
            </a:pPr>
            <a:r>
              <a:rPr lang="en-US" dirty="0"/>
              <a:t>What </a:t>
            </a:r>
            <a:r>
              <a:rPr lang="en-US" b="1" dirty="0"/>
              <a:t>outcome</a:t>
            </a:r>
            <a:r>
              <a:rPr lang="en-US" dirty="0"/>
              <a:t> they were looking for</a:t>
            </a:r>
          </a:p>
          <a:p>
            <a:pPr lvl="1">
              <a:buClr>
                <a:srgbClr val="FFFFFF"/>
              </a:buClr>
            </a:pPr>
            <a:r>
              <a:rPr lang="en-US" dirty="0"/>
              <a:t>For </a:t>
            </a:r>
            <a:r>
              <a:rPr lang="en-US" b="1" dirty="0"/>
              <a:t>unanticipated </a:t>
            </a:r>
            <a:r>
              <a:rPr lang="en-US" dirty="0"/>
              <a:t>results or conclusions</a:t>
            </a:r>
          </a:p>
          <a:p>
            <a:pPr lvl="1">
              <a:buClr>
                <a:srgbClr val="FFFFFF"/>
              </a:buClr>
            </a:pPr>
            <a:r>
              <a:rPr lang="en-US" b="1" dirty="0"/>
              <a:t>How well </a:t>
            </a:r>
            <a:r>
              <a:rPr lang="en-US" dirty="0"/>
              <a:t>the solution worked and why</a:t>
            </a:r>
          </a:p>
          <a:p>
            <a:pPr lvl="1">
              <a:buClr>
                <a:srgbClr val="FFFFFF"/>
              </a:buClr>
            </a:pPr>
            <a:r>
              <a:rPr lang="en-US" dirty="0"/>
              <a:t>Whether there were times the loop </a:t>
            </a:r>
            <a:r>
              <a:rPr lang="en-US" b="1" dirty="0"/>
              <a:t>made things worst</a:t>
            </a:r>
          </a:p>
          <a:p>
            <a:pPr lvl="1">
              <a:buClr>
                <a:srgbClr val="FFFFFF"/>
              </a:buClr>
            </a:pPr>
            <a:r>
              <a:rPr lang="en-US" b="1" dirty="0"/>
              <a:t>How old</a:t>
            </a:r>
            <a:r>
              <a:rPr lang="en-US" dirty="0"/>
              <a:t> they think they were at the point of solution creation</a:t>
            </a:r>
          </a:p>
          <a:p>
            <a:pPr lvl="1">
              <a:buClr>
                <a:srgbClr val="FFFFFF"/>
              </a:buClr>
            </a:pPr>
            <a:r>
              <a:rPr lang="en-US" dirty="0"/>
              <a:t>How they would </a:t>
            </a:r>
            <a:r>
              <a:rPr lang="en-US" b="1" dirty="0"/>
              <a:t>change the solution</a:t>
            </a:r>
            <a:r>
              <a:rPr lang="en-US" dirty="0"/>
              <a:t> so that it works better</a:t>
            </a:r>
          </a:p>
          <a:p>
            <a:pPr lvl="1">
              <a:buClr>
                <a:srgbClr val="FFFFFF"/>
              </a:buClr>
            </a:pPr>
            <a:r>
              <a:rPr lang="en-US" dirty="0">
                <a:ea typeface="+mn-lt"/>
                <a:cs typeface="+mn-lt"/>
              </a:rPr>
              <a:t>How they would create a new solution in its place</a:t>
            </a:r>
          </a:p>
          <a:p>
            <a:pPr>
              <a:buClr>
                <a:srgbClr val="FFFFFF"/>
              </a:buClr>
              <a:buFont typeface="Wingdings 3"/>
              <a:buChar char=""/>
            </a:pPr>
            <a:r>
              <a:rPr lang="en-US" dirty="0">
                <a:ea typeface="+mn-lt"/>
                <a:cs typeface="+mn-lt"/>
              </a:rPr>
              <a:t>You can </a:t>
            </a:r>
            <a:r>
              <a:rPr lang="en-US" b="1" dirty="0">
                <a:ea typeface="+mn-lt"/>
                <a:cs typeface="+mn-lt"/>
              </a:rPr>
              <a:t>praise</a:t>
            </a:r>
            <a:r>
              <a:rPr lang="en-US" dirty="0">
                <a:ea typeface="+mn-lt"/>
                <a:cs typeface="+mn-lt"/>
              </a:rPr>
              <a:t> them for creating and/or accepting the solution for themselves</a:t>
            </a:r>
          </a:p>
          <a:p>
            <a:pPr>
              <a:buClr>
                <a:srgbClr val="FFFFFF"/>
              </a:buClr>
              <a:buFont typeface="Wingdings 3"/>
              <a:buChar char=""/>
            </a:pPr>
            <a:r>
              <a:rPr lang="en-US" dirty="0"/>
              <a:t>You can </a:t>
            </a:r>
            <a:r>
              <a:rPr lang="en-US" b="1" dirty="0"/>
              <a:t>coach</a:t>
            </a:r>
            <a:r>
              <a:rPr lang="en-US" dirty="0"/>
              <a:t> them in clarifying, resolving and changing the Solution. </a:t>
            </a:r>
          </a:p>
          <a:p>
            <a:pPr>
              <a:buClr>
                <a:srgbClr val="FFFFFF"/>
              </a:buClr>
            </a:pPr>
            <a:endParaRPr lang="en-US"/>
          </a:p>
          <a:p>
            <a:pPr marL="0" indent="0">
              <a:buClr>
                <a:srgbClr val="FFFFFF"/>
              </a:buClr>
              <a:buNone/>
            </a:pPr>
            <a:endParaRPr lang="en-US" dirty="0"/>
          </a:p>
        </p:txBody>
      </p:sp>
    </p:spTree>
    <p:extLst>
      <p:ext uri="{BB962C8B-B14F-4D97-AF65-F5344CB8AC3E}">
        <p14:creationId xmlns:p14="http://schemas.microsoft.com/office/powerpoint/2010/main" val="3274089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E85D-EE7F-DC52-AC8A-072EBB9EC715}"/>
              </a:ext>
            </a:extLst>
          </p:cNvPr>
          <p:cNvSpPr>
            <a:spLocks noGrp="1"/>
          </p:cNvSpPr>
          <p:nvPr>
            <p:ph type="title"/>
          </p:nvPr>
        </p:nvSpPr>
        <p:spPr>
          <a:xfrm>
            <a:off x="6501432" y="5351552"/>
            <a:ext cx="8534400" cy="1507067"/>
          </a:xfrm>
        </p:spPr>
        <p:txBody>
          <a:bodyPr/>
          <a:lstStyle/>
          <a:p>
            <a:r>
              <a:rPr lang="en-US" dirty="0"/>
              <a:t>Patient Skills required</a:t>
            </a:r>
          </a:p>
        </p:txBody>
      </p:sp>
      <p:sp>
        <p:nvSpPr>
          <p:cNvPr id="3" name="Content Placeholder 2">
            <a:extLst>
              <a:ext uri="{FF2B5EF4-FFF2-40B4-BE49-F238E27FC236}">
                <a16:creationId xmlns:a16="http://schemas.microsoft.com/office/drawing/2014/main" id="{904C1B34-7F00-6A2F-8DDE-B9DA58A85D0E}"/>
              </a:ext>
            </a:extLst>
          </p:cNvPr>
          <p:cNvSpPr>
            <a:spLocks noGrp="1"/>
          </p:cNvSpPr>
          <p:nvPr>
            <p:ph idx="1"/>
          </p:nvPr>
        </p:nvSpPr>
        <p:spPr>
          <a:xfrm>
            <a:off x="818434" y="997"/>
            <a:ext cx="8534400" cy="5814260"/>
          </a:xfrm>
        </p:spPr>
        <p:txBody>
          <a:bodyPr>
            <a:normAutofit/>
          </a:bodyPr>
          <a:lstStyle/>
          <a:p>
            <a:r>
              <a:rPr lang="en-US" sz="2800" b="1" u="sng" dirty="0"/>
              <a:t>Benefits of using a Solution based approach</a:t>
            </a:r>
          </a:p>
          <a:p>
            <a:pPr>
              <a:buClr>
                <a:srgbClr val="FFFFFF"/>
              </a:buClr>
            </a:pPr>
            <a:endParaRPr lang="en-US" b="1" u="sng" dirty="0"/>
          </a:p>
          <a:p>
            <a:pPr marL="0" indent="0">
              <a:buClr>
                <a:prstClr val="white"/>
              </a:buClr>
              <a:buNone/>
            </a:pPr>
            <a:r>
              <a:rPr lang="en-US" b="1" dirty="0"/>
              <a:t>You started</a:t>
            </a:r>
            <a:r>
              <a:rPr lang="en-US" dirty="0"/>
              <a:t> with the </a:t>
            </a:r>
            <a:r>
              <a:rPr lang="en-US" dirty="0">
                <a:solidFill>
                  <a:srgbClr val="FF0000"/>
                </a:solidFill>
              </a:rPr>
              <a:t>content</a:t>
            </a:r>
            <a:r>
              <a:rPr lang="en-US" dirty="0"/>
              <a:t> of a Solution... </a:t>
            </a:r>
          </a:p>
          <a:p>
            <a:pPr marL="0" indent="0">
              <a:buNone/>
            </a:pPr>
            <a:r>
              <a:rPr lang="en-US" dirty="0"/>
              <a:t>and end better </a:t>
            </a:r>
            <a:r>
              <a:rPr lang="en-US" dirty="0">
                <a:solidFill>
                  <a:srgbClr val="FF0000"/>
                </a:solidFill>
              </a:rPr>
              <a:t>understanding</a:t>
            </a:r>
            <a:r>
              <a:rPr lang="en-US" dirty="0"/>
              <a:t> how it works</a:t>
            </a:r>
          </a:p>
          <a:p>
            <a:pPr marL="0" indent="0">
              <a:buClr>
                <a:srgbClr val="FFFFFF"/>
              </a:buClr>
              <a:buNone/>
            </a:pPr>
            <a:endParaRPr lang="en-US" dirty="0"/>
          </a:p>
          <a:p>
            <a:pPr marL="0" indent="0">
              <a:buNone/>
            </a:pPr>
            <a:r>
              <a:rPr lang="en-US" b="1" dirty="0"/>
              <a:t>Patient starts</a:t>
            </a:r>
            <a:r>
              <a:rPr lang="en-US" dirty="0"/>
              <a:t> with not knowing the </a:t>
            </a:r>
            <a:r>
              <a:rPr lang="en-US" dirty="0">
                <a:solidFill>
                  <a:srgbClr val="FF0000"/>
                </a:solidFill>
              </a:rPr>
              <a:t>problem</a:t>
            </a:r>
            <a:r>
              <a:rPr lang="en-US" dirty="0"/>
              <a:t> was a solution...</a:t>
            </a:r>
          </a:p>
          <a:p>
            <a:pPr marL="0" indent="0">
              <a:buNone/>
            </a:pPr>
            <a:r>
              <a:rPr lang="en-US" dirty="0"/>
              <a:t>And ends understanding the elements of the </a:t>
            </a:r>
            <a:r>
              <a:rPr lang="en-US" dirty="0">
                <a:solidFill>
                  <a:srgbClr val="FF0000"/>
                </a:solidFill>
              </a:rPr>
              <a:t>solution</a:t>
            </a:r>
            <a:r>
              <a:rPr lang="en-US" dirty="0"/>
              <a:t>...</a:t>
            </a:r>
          </a:p>
          <a:p>
            <a:pPr marL="0" indent="0">
              <a:buNone/>
            </a:pPr>
            <a:r>
              <a:rPr lang="en-US" dirty="0"/>
              <a:t>Brainstorming how to </a:t>
            </a:r>
            <a:r>
              <a:rPr lang="en-US" dirty="0">
                <a:solidFill>
                  <a:srgbClr val="FF0000"/>
                </a:solidFill>
              </a:rPr>
              <a:t>change</a:t>
            </a:r>
            <a:r>
              <a:rPr lang="en-US" dirty="0"/>
              <a:t> it or </a:t>
            </a:r>
            <a:r>
              <a:rPr lang="en-US" dirty="0">
                <a:solidFill>
                  <a:srgbClr val="FF0000"/>
                </a:solidFill>
              </a:rPr>
              <a:t>create</a:t>
            </a:r>
            <a:r>
              <a:rPr lang="en-US" dirty="0"/>
              <a:t> a new one...</a:t>
            </a:r>
          </a:p>
          <a:p>
            <a:pPr marL="0" indent="0">
              <a:buNone/>
            </a:pPr>
            <a:r>
              <a:rPr lang="en-US" dirty="0"/>
              <a:t>And learning the </a:t>
            </a:r>
            <a:r>
              <a:rPr lang="en-US" dirty="0">
                <a:solidFill>
                  <a:srgbClr val="FF0000"/>
                </a:solidFill>
              </a:rPr>
              <a:t>process of problem solving and change</a:t>
            </a:r>
            <a:r>
              <a:rPr lang="en-US" dirty="0"/>
              <a:t>. </a:t>
            </a:r>
          </a:p>
          <a:p>
            <a:pPr>
              <a:buClr>
                <a:srgbClr val="FFFFFF"/>
              </a:buClr>
            </a:pPr>
            <a:endParaRPr lang="en-US" dirty="0"/>
          </a:p>
          <a:p>
            <a:pPr>
              <a:buClr>
                <a:srgbClr val="FFFFFF"/>
              </a:buClr>
            </a:pPr>
            <a:r>
              <a:rPr lang="en-US" dirty="0">
                <a:solidFill>
                  <a:srgbClr val="FFFF00"/>
                </a:solidFill>
              </a:rPr>
              <a:t>"Give a man a fish, feed him for a day; teach a man to fish, feed him for a lifetime."</a:t>
            </a:r>
          </a:p>
          <a:p>
            <a:pPr marL="0" indent="0">
              <a:buClr>
                <a:srgbClr val="FFFFFF"/>
              </a:buClr>
              <a:buNone/>
            </a:pPr>
            <a:endParaRPr lang="en-US" dirty="0"/>
          </a:p>
        </p:txBody>
      </p:sp>
    </p:spTree>
    <p:extLst>
      <p:ext uri="{BB962C8B-B14F-4D97-AF65-F5344CB8AC3E}">
        <p14:creationId xmlns:p14="http://schemas.microsoft.com/office/powerpoint/2010/main" val="200904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8396-252C-7C32-7E4C-D97AE3DA336E}"/>
              </a:ext>
            </a:extLst>
          </p:cNvPr>
          <p:cNvSpPr>
            <a:spLocks noGrp="1"/>
          </p:cNvSpPr>
          <p:nvPr>
            <p:ph type="title"/>
          </p:nvPr>
        </p:nvSpPr>
        <p:spPr>
          <a:xfrm>
            <a:off x="3559492" y="5574452"/>
            <a:ext cx="11521440" cy="1507067"/>
          </a:xfrm>
        </p:spPr>
        <p:txBody>
          <a:bodyPr/>
          <a:lstStyle/>
          <a:p>
            <a:r>
              <a:rPr lang="en-US" dirty="0"/>
              <a:t>Visual Behavior Change Model</a:t>
            </a:r>
          </a:p>
        </p:txBody>
      </p:sp>
      <p:sp>
        <p:nvSpPr>
          <p:cNvPr id="3" name="Content Placeholder 2">
            <a:extLst>
              <a:ext uri="{FF2B5EF4-FFF2-40B4-BE49-F238E27FC236}">
                <a16:creationId xmlns:a16="http://schemas.microsoft.com/office/drawing/2014/main" id="{49796F7E-B323-F86A-1238-AA20E61E5DE3}"/>
              </a:ext>
            </a:extLst>
          </p:cNvPr>
          <p:cNvSpPr>
            <a:spLocks noGrp="1"/>
          </p:cNvSpPr>
          <p:nvPr>
            <p:ph idx="1"/>
          </p:nvPr>
        </p:nvSpPr>
        <p:spPr>
          <a:xfrm>
            <a:off x="328612" y="35560"/>
            <a:ext cx="11866880" cy="6155267"/>
          </a:xfrm>
          <a:noFill/>
        </p:spPr>
        <p:txBody>
          <a:bodyPr/>
          <a:lstStyle/>
          <a:p>
            <a:endParaRPr lang="en-US" dirty="0"/>
          </a:p>
        </p:txBody>
      </p:sp>
      <p:sp>
        <p:nvSpPr>
          <p:cNvPr id="4" name="Oval 3">
            <a:extLst>
              <a:ext uri="{FF2B5EF4-FFF2-40B4-BE49-F238E27FC236}">
                <a16:creationId xmlns:a16="http://schemas.microsoft.com/office/drawing/2014/main" id="{17D1EB81-093B-61D4-E540-1EEA0221F109}"/>
              </a:ext>
            </a:extLst>
          </p:cNvPr>
          <p:cNvSpPr/>
          <p:nvPr/>
        </p:nvSpPr>
        <p:spPr>
          <a:xfrm>
            <a:off x="10061847" y="2294527"/>
            <a:ext cx="1863271" cy="1699986"/>
          </a:xfrm>
          <a:prstGeom prst="ellipse">
            <a:avLst/>
          </a:prstGeom>
          <a:solidFill>
            <a:schemeClr val="accent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9281368-B3D8-266D-36DF-5BAEA1CE3279}"/>
              </a:ext>
            </a:extLst>
          </p:cNvPr>
          <p:cNvSpPr/>
          <p:nvPr/>
        </p:nvSpPr>
        <p:spPr>
          <a:xfrm>
            <a:off x="8585199" y="2338433"/>
            <a:ext cx="2155008" cy="167966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ECC42CA-4B7F-A24A-FCB9-0FA818BB6476}"/>
              </a:ext>
            </a:extLst>
          </p:cNvPr>
          <p:cNvSpPr/>
          <p:nvPr/>
        </p:nvSpPr>
        <p:spPr>
          <a:xfrm>
            <a:off x="264159" y="2321560"/>
            <a:ext cx="2214880" cy="2001520"/>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01450A2-B6DE-3698-3EB7-DB1CCEEF8B3B}"/>
              </a:ext>
            </a:extLst>
          </p:cNvPr>
          <p:cNvSpPr/>
          <p:nvPr/>
        </p:nvSpPr>
        <p:spPr>
          <a:xfrm>
            <a:off x="1198879" y="2341879"/>
            <a:ext cx="2174240" cy="200152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0BE67A1-664F-D512-4257-C506EB1A4318}"/>
              </a:ext>
            </a:extLst>
          </p:cNvPr>
          <p:cNvSpPr/>
          <p:nvPr/>
        </p:nvSpPr>
        <p:spPr>
          <a:xfrm>
            <a:off x="2021839" y="2352039"/>
            <a:ext cx="2286000" cy="1981200"/>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05DA73F-91C9-2A8D-2612-417F276C8EEF}"/>
              </a:ext>
            </a:extLst>
          </p:cNvPr>
          <p:cNvSpPr/>
          <p:nvPr/>
        </p:nvSpPr>
        <p:spPr>
          <a:xfrm>
            <a:off x="6248399" y="2443480"/>
            <a:ext cx="1828800" cy="170688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61CC2E-BDD1-F517-C368-BE324071CA81}"/>
              </a:ext>
            </a:extLst>
          </p:cNvPr>
          <p:cNvSpPr/>
          <p:nvPr/>
        </p:nvSpPr>
        <p:spPr>
          <a:xfrm>
            <a:off x="3515359" y="2291080"/>
            <a:ext cx="3200400" cy="20421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0B1254-E72B-793A-6737-080F79EE5F23}"/>
              </a:ext>
            </a:extLst>
          </p:cNvPr>
          <p:cNvSpPr/>
          <p:nvPr/>
        </p:nvSpPr>
        <p:spPr>
          <a:xfrm>
            <a:off x="7372712" y="2337889"/>
            <a:ext cx="2033088" cy="1825897"/>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9236CCA-FF46-CEF1-F431-5F42B92BC07A}"/>
              </a:ext>
            </a:extLst>
          </p:cNvPr>
          <p:cNvSpPr/>
          <p:nvPr/>
        </p:nvSpPr>
        <p:spPr>
          <a:xfrm>
            <a:off x="3809998" y="2555240"/>
            <a:ext cx="2631440" cy="15036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1F3E140-4FBC-AFFF-3AF3-219E75B11432}"/>
              </a:ext>
            </a:extLst>
          </p:cNvPr>
          <p:cNvSpPr/>
          <p:nvPr/>
        </p:nvSpPr>
        <p:spPr>
          <a:xfrm>
            <a:off x="4571998" y="2910840"/>
            <a:ext cx="1107440" cy="812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Up 13">
            <a:extLst>
              <a:ext uri="{FF2B5EF4-FFF2-40B4-BE49-F238E27FC236}">
                <a16:creationId xmlns:a16="http://schemas.microsoft.com/office/drawing/2014/main" id="{1BBE40D2-02AA-F561-7A2D-CC8EFA76D871}"/>
              </a:ext>
            </a:extLst>
          </p:cNvPr>
          <p:cNvSpPr/>
          <p:nvPr/>
        </p:nvSpPr>
        <p:spPr>
          <a:xfrm rot="-1200000">
            <a:off x="969626" y="4236927"/>
            <a:ext cx="457200" cy="1016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Up 14">
            <a:extLst>
              <a:ext uri="{FF2B5EF4-FFF2-40B4-BE49-F238E27FC236}">
                <a16:creationId xmlns:a16="http://schemas.microsoft.com/office/drawing/2014/main" id="{EC3ED083-A465-12BD-8202-8F02DB582E2F}"/>
              </a:ext>
            </a:extLst>
          </p:cNvPr>
          <p:cNvSpPr/>
          <p:nvPr/>
        </p:nvSpPr>
        <p:spPr>
          <a:xfrm rot="1980000">
            <a:off x="1396346" y="4206446"/>
            <a:ext cx="457200" cy="1016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Up 15">
            <a:extLst>
              <a:ext uri="{FF2B5EF4-FFF2-40B4-BE49-F238E27FC236}">
                <a16:creationId xmlns:a16="http://schemas.microsoft.com/office/drawing/2014/main" id="{9E1787D4-B5AB-6175-DCCB-F2360828DE79}"/>
              </a:ext>
            </a:extLst>
          </p:cNvPr>
          <p:cNvSpPr/>
          <p:nvPr/>
        </p:nvSpPr>
        <p:spPr>
          <a:xfrm rot="2220000">
            <a:off x="3890392" y="3100128"/>
            <a:ext cx="436880" cy="23977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Up 16">
            <a:extLst>
              <a:ext uri="{FF2B5EF4-FFF2-40B4-BE49-F238E27FC236}">
                <a16:creationId xmlns:a16="http://schemas.microsoft.com/office/drawing/2014/main" id="{C49A0E48-A4C8-71F1-960F-4ECF3D01C1A0}"/>
              </a:ext>
            </a:extLst>
          </p:cNvPr>
          <p:cNvSpPr/>
          <p:nvPr/>
        </p:nvSpPr>
        <p:spPr>
          <a:xfrm>
            <a:off x="4993793" y="3875127"/>
            <a:ext cx="447040" cy="15036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Up 17">
            <a:extLst>
              <a:ext uri="{FF2B5EF4-FFF2-40B4-BE49-F238E27FC236}">
                <a16:creationId xmlns:a16="http://schemas.microsoft.com/office/drawing/2014/main" id="{C47EBB47-0315-6781-6A98-0B301F9C01AB}"/>
              </a:ext>
            </a:extLst>
          </p:cNvPr>
          <p:cNvSpPr/>
          <p:nvPr/>
        </p:nvSpPr>
        <p:spPr>
          <a:xfrm rot="19560000">
            <a:off x="6381909" y="3759241"/>
            <a:ext cx="457200" cy="17475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4830C03-9635-54A2-2F95-2364BDE991B9}"/>
              </a:ext>
            </a:extLst>
          </p:cNvPr>
          <p:cNvSpPr txBox="1"/>
          <p:nvPr/>
        </p:nvSpPr>
        <p:spPr>
          <a:xfrm>
            <a:off x="265277" y="5488228"/>
            <a:ext cx="92538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000000"/>
                </a:highlight>
              </a:rPr>
              <a:t>Vulnerabilities</a:t>
            </a:r>
            <a:r>
              <a:rPr lang="en-US" dirty="0"/>
              <a:t>       </a:t>
            </a:r>
            <a:r>
              <a:rPr lang="en-US" dirty="0">
                <a:highlight>
                  <a:srgbClr val="000000"/>
                </a:highlight>
              </a:rPr>
              <a:t>Surface Emotions</a:t>
            </a:r>
            <a:r>
              <a:rPr lang="en-US" dirty="0"/>
              <a:t>   </a:t>
            </a:r>
            <a:r>
              <a:rPr lang="en-US" dirty="0">
                <a:highlight>
                  <a:srgbClr val="000000"/>
                </a:highlight>
              </a:rPr>
              <a:t>Underlying Emotions</a:t>
            </a:r>
            <a:r>
              <a:rPr lang="en-US" dirty="0"/>
              <a:t>   </a:t>
            </a:r>
            <a:r>
              <a:rPr lang="en-US" dirty="0">
                <a:highlight>
                  <a:srgbClr val="000000"/>
                </a:highlight>
              </a:rPr>
              <a:t>Self-talk</a:t>
            </a:r>
            <a:r>
              <a:rPr lang="en-US" dirty="0"/>
              <a:t>        </a:t>
            </a:r>
            <a:r>
              <a:rPr lang="en-US" dirty="0">
                <a:highlight>
                  <a:srgbClr val="000000"/>
                </a:highlight>
              </a:rPr>
              <a:t>Action</a:t>
            </a:r>
          </a:p>
        </p:txBody>
      </p:sp>
      <p:sp>
        <p:nvSpPr>
          <p:cNvPr id="20" name="Arrow: Up 19">
            <a:extLst>
              <a:ext uri="{FF2B5EF4-FFF2-40B4-BE49-F238E27FC236}">
                <a16:creationId xmlns:a16="http://schemas.microsoft.com/office/drawing/2014/main" id="{99C6A27E-A23D-FA19-59A4-B0FD3B3EB1D5}"/>
              </a:ext>
            </a:extLst>
          </p:cNvPr>
          <p:cNvSpPr/>
          <p:nvPr/>
        </p:nvSpPr>
        <p:spPr>
          <a:xfrm rot="-180000">
            <a:off x="8196054" y="4169718"/>
            <a:ext cx="447040" cy="11988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Up 20">
            <a:extLst>
              <a:ext uri="{FF2B5EF4-FFF2-40B4-BE49-F238E27FC236}">
                <a16:creationId xmlns:a16="http://schemas.microsoft.com/office/drawing/2014/main" id="{923676F5-B244-5143-A321-125FB2CD6A60}"/>
              </a:ext>
            </a:extLst>
          </p:cNvPr>
          <p:cNvSpPr/>
          <p:nvPr/>
        </p:nvSpPr>
        <p:spPr>
          <a:xfrm rot="11160000">
            <a:off x="3206448" y="1637840"/>
            <a:ext cx="447040" cy="7416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Up 21">
            <a:extLst>
              <a:ext uri="{FF2B5EF4-FFF2-40B4-BE49-F238E27FC236}">
                <a16:creationId xmlns:a16="http://schemas.microsoft.com/office/drawing/2014/main" id="{8EF602FE-A644-1AD5-9C96-A73E72545273}"/>
              </a:ext>
            </a:extLst>
          </p:cNvPr>
          <p:cNvSpPr/>
          <p:nvPr/>
        </p:nvSpPr>
        <p:spPr>
          <a:xfrm rot="10800000">
            <a:off x="6934353" y="1680567"/>
            <a:ext cx="447040" cy="7416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Up 22">
            <a:extLst>
              <a:ext uri="{FF2B5EF4-FFF2-40B4-BE49-F238E27FC236}">
                <a16:creationId xmlns:a16="http://schemas.microsoft.com/office/drawing/2014/main" id="{201DC6FC-EC41-382B-9089-9CFFCA30DB85}"/>
              </a:ext>
            </a:extLst>
          </p:cNvPr>
          <p:cNvSpPr/>
          <p:nvPr/>
        </p:nvSpPr>
        <p:spPr>
          <a:xfrm rot="12060000">
            <a:off x="9842642" y="1548562"/>
            <a:ext cx="447040" cy="8940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Up 23">
            <a:extLst>
              <a:ext uri="{FF2B5EF4-FFF2-40B4-BE49-F238E27FC236}">
                <a16:creationId xmlns:a16="http://schemas.microsoft.com/office/drawing/2014/main" id="{0A5B8490-D47E-E62C-7BD2-98DBDFFE7F92}"/>
              </a:ext>
            </a:extLst>
          </p:cNvPr>
          <p:cNvSpPr/>
          <p:nvPr/>
        </p:nvSpPr>
        <p:spPr>
          <a:xfrm rot="9240000">
            <a:off x="10207869" y="1553482"/>
            <a:ext cx="457200" cy="8432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2078EE8-CFB8-4ED3-5D4D-6CD9DB85F46C}"/>
              </a:ext>
            </a:extLst>
          </p:cNvPr>
          <p:cNvSpPr txBox="1"/>
          <p:nvPr/>
        </p:nvSpPr>
        <p:spPr>
          <a:xfrm>
            <a:off x="2287116" y="1241347"/>
            <a:ext cx="86848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000000"/>
                </a:highlight>
              </a:rPr>
              <a:t>Prompting Event</a:t>
            </a:r>
            <a:r>
              <a:rPr lang="en-US" dirty="0"/>
              <a:t>                                    </a:t>
            </a:r>
            <a:r>
              <a:rPr lang="en-US" dirty="0">
                <a:highlight>
                  <a:srgbClr val="000000"/>
                </a:highlight>
              </a:rPr>
              <a:t>Action Urge</a:t>
            </a:r>
            <a:r>
              <a:rPr lang="en-US" dirty="0"/>
              <a:t>                             </a:t>
            </a:r>
            <a:r>
              <a:rPr lang="en-US" dirty="0">
                <a:highlight>
                  <a:srgbClr val="000000"/>
                </a:highlight>
              </a:rPr>
              <a:t>Outcomes</a:t>
            </a:r>
          </a:p>
        </p:txBody>
      </p:sp>
      <p:cxnSp>
        <p:nvCxnSpPr>
          <p:cNvPr id="32" name="Straight Arrow Connector 31">
            <a:extLst>
              <a:ext uri="{FF2B5EF4-FFF2-40B4-BE49-F238E27FC236}">
                <a16:creationId xmlns:a16="http://schemas.microsoft.com/office/drawing/2014/main" id="{EB0D9383-8117-D315-7FE8-FB8E26DCB7F5}"/>
              </a:ext>
            </a:extLst>
          </p:cNvPr>
          <p:cNvCxnSpPr>
            <a:cxnSpLocks/>
          </p:cNvCxnSpPr>
          <p:nvPr/>
        </p:nvCxnSpPr>
        <p:spPr>
          <a:xfrm flipV="1">
            <a:off x="1794963" y="468176"/>
            <a:ext cx="9283882" cy="47353"/>
          </a:xfrm>
          <a:prstGeom prst="straightConnector1">
            <a:avLst/>
          </a:prstGeom>
          <a:ln/>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0E6EB841-BD5D-74B7-A9BB-706BA6C735ED}"/>
              </a:ext>
            </a:extLst>
          </p:cNvPr>
          <p:cNvCxnSpPr/>
          <p:nvPr/>
        </p:nvCxnSpPr>
        <p:spPr>
          <a:xfrm flipH="1">
            <a:off x="1781810" y="537210"/>
            <a:ext cx="20320" cy="178816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4" name="Straight Arrow Connector 33">
            <a:extLst>
              <a:ext uri="{FF2B5EF4-FFF2-40B4-BE49-F238E27FC236}">
                <a16:creationId xmlns:a16="http://schemas.microsoft.com/office/drawing/2014/main" id="{FCF14B04-1DDE-425F-B6A9-C69B7FF87893}"/>
              </a:ext>
            </a:extLst>
          </p:cNvPr>
          <p:cNvCxnSpPr>
            <a:cxnSpLocks/>
          </p:cNvCxnSpPr>
          <p:nvPr/>
        </p:nvCxnSpPr>
        <p:spPr>
          <a:xfrm>
            <a:off x="11078845" y="468176"/>
            <a:ext cx="0" cy="1817188"/>
          </a:xfrm>
          <a:prstGeom prst="straightConnector1">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286319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1134725" cy="6857999"/>
          </a:xfrm>
        </p:spPr>
      </p:pic>
    </p:spTree>
    <p:extLst>
      <p:ext uri="{BB962C8B-B14F-4D97-AF65-F5344CB8AC3E}">
        <p14:creationId xmlns:p14="http://schemas.microsoft.com/office/powerpoint/2010/main" val="4071984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910E6-B1E2-E658-A57C-B870152AD531}"/>
              </a:ext>
            </a:extLst>
          </p:cNvPr>
          <p:cNvSpPr>
            <a:spLocks noGrp="1"/>
          </p:cNvSpPr>
          <p:nvPr>
            <p:ph type="title"/>
          </p:nvPr>
        </p:nvSpPr>
        <p:spPr>
          <a:xfrm>
            <a:off x="6622061" y="5349974"/>
            <a:ext cx="10029645" cy="1507067"/>
          </a:xfrm>
        </p:spPr>
        <p:txBody>
          <a:bodyPr/>
          <a:lstStyle/>
          <a:p>
            <a:r>
              <a:rPr lang="en-US" dirty="0"/>
              <a:t>Dynamics of loops</a:t>
            </a:r>
          </a:p>
        </p:txBody>
      </p:sp>
      <p:sp>
        <p:nvSpPr>
          <p:cNvPr id="3" name="Content Placeholder 2">
            <a:extLst>
              <a:ext uri="{FF2B5EF4-FFF2-40B4-BE49-F238E27FC236}">
                <a16:creationId xmlns:a16="http://schemas.microsoft.com/office/drawing/2014/main" id="{AEA3876C-D083-16E3-A72C-C32DF67B00AF}"/>
              </a:ext>
            </a:extLst>
          </p:cNvPr>
          <p:cNvSpPr>
            <a:spLocks noGrp="1"/>
          </p:cNvSpPr>
          <p:nvPr>
            <p:ph idx="1"/>
          </p:nvPr>
        </p:nvSpPr>
        <p:spPr>
          <a:xfrm>
            <a:off x="684212" y="67574"/>
            <a:ext cx="11438626" cy="5656852"/>
          </a:xfrm>
        </p:spPr>
        <p:txBody>
          <a:bodyPr/>
          <a:lstStyle/>
          <a:p>
            <a:endParaRPr lang="en-US"/>
          </a:p>
        </p:txBody>
      </p:sp>
      <p:sp>
        <p:nvSpPr>
          <p:cNvPr id="4" name="Rectangle: Rounded Corners 3">
            <a:extLst>
              <a:ext uri="{FF2B5EF4-FFF2-40B4-BE49-F238E27FC236}">
                <a16:creationId xmlns:a16="http://schemas.microsoft.com/office/drawing/2014/main" id="{B874468B-52E7-41AD-6E70-B577D798BA26}"/>
              </a:ext>
            </a:extLst>
          </p:cNvPr>
          <p:cNvSpPr/>
          <p:nvPr/>
        </p:nvSpPr>
        <p:spPr>
          <a:xfrm>
            <a:off x="3841630" y="125083"/>
            <a:ext cx="3910640" cy="1969697"/>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Unwanted feelings, thoughts/physical sensation:</a:t>
            </a:r>
          </a:p>
          <a:p>
            <a:pPr algn="ctr"/>
            <a:r>
              <a:rPr lang="en-US" dirty="0"/>
              <a:t>Anxious, shaky, "they'll think I'm boring"</a:t>
            </a:r>
          </a:p>
        </p:txBody>
      </p:sp>
      <p:sp>
        <p:nvSpPr>
          <p:cNvPr id="5" name="TextBox 4">
            <a:extLst>
              <a:ext uri="{FF2B5EF4-FFF2-40B4-BE49-F238E27FC236}">
                <a16:creationId xmlns:a16="http://schemas.microsoft.com/office/drawing/2014/main" id="{051C3717-47F8-86C7-0B2E-C107AEE853C6}"/>
              </a:ext>
            </a:extLst>
          </p:cNvPr>
          <p:cNvSpPr txBox="1"/>
          <p:nvPr/>
        </p:nvSpPr>
        <p:spPr>
          <a:xfrm>
            <a:off x="2399188" y="1854834"/>
            <a:ext cx="1446182" cy="3188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Rectangle: Rounded Corners 5">
            <a:extLst>
              <a:ext uri="{FF2B5EF4-FFF2-40B4-BE49-F238E27FC236}">
                <a16:creationId xmlns:a16="http://schemas.microsoft.com/office/drawing/2014/main" id="{539B2B71-5F4F-748E-6615-948F20BDC1A9}"/>
              </a:ext>
            </a:extLst>
          </p:cNvPr>
          <p:cNvSpPr/>
          <p:nvPr/>
        </p:nvSpPr>
        <p:spPr>
          <a:xfrm>
            <a:off x="7996686" y="1260894"/>
            <a:ext cx="3910640" cy="920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FFFF00"/>
                </a:solidFill>
              </a:rPr>
              <a:t>Behavior:</a:t>
            </a:r>
            <a:r>
              <a:rPr lang="en-US" dirty="0"/>
              <a:t>  I don't to the party</a:t>
            </a:r>
          </a:p>
        </p:txBody>
      </p:sp>
      <p:sp>
        <p:nvSpPr>
          <p:cNvPr id="7" name="Rectangle: Rounded Corners 6">
            <a:extLst>
              <a:ext uri="{FF2B5EF4-FFF2-40B4-BE49-F238E27FC236}">
                <a16:creationId xmlns:a16="http://schemas.microsoft.com/office/drawing/2014/main" id="{43250519-6478-B38C-C6B2-38AB8A89E985}"/>
              </a:ext>
            </a:extLst>
          </p:cNvPr>
          <p:cNvSpPr/>
          <p:nvPr/>
        </p:nvSpPr>
        <p:spPr>
          <a:xfrm>
            <a:off x="6515818" y="4006969"/>
            <a:ext cx="3910640" cy="920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FFFF00"/>
                </a:solidFill>
              </a:rPr>
              <a:t>Short-term Outcome:</a:t>
            </a:r>
            <a:r>
              <a:rPr lang="en-US" dirty="0"/>
              <a:t> </a:t>
            </a:r>
            <a:endParaRPr lang="en-US"/>
          </a:p>
          <a:p>
            <a:pPr algn="ctr"/>
            <a:r>
              <a:rPr lang="en-US" dirty="0"/>
              <a:t>I feel less anxious</a:t>
            </a:r>
          </a:p>
          <a:p>
            <a:pPr algn="ctr"/>
            <a:r>
              <a:rPr lang="en-US" dirty="0">
                <a:solidFill>
                  <a:schemeClr val="accent3">
                    <a:lumMod val="60000"/>
                    <a:lumOff val="40000"/>
                  </a:schemeClr>
                </a:solidFill>
              </a:rPr>
              <a:t>EXPERIENTIAL AVOIDANCE</a:t>
            </a:r>
          </a:p>
        </p:txBody>
      </p:sp>
      <p:sp>
        <p:nvSpPr>
          <p:cNvPr id="8" name="Rectangle: Rounded Corners 7">
            <a:extLst>
              <a:ext uri="{FF2B5EF4-FFF2-40B4-BE49-F238E27FC236}">
                <a16:creationId xmlns:a16="http://schemas.microsoft.com/office/drawing/2014/main" id="{079C73CB-F2F7-0AEE-FB61-65FE208FF26D}"/>
              </a:ext>
            </a:extLst>
          </p:cNvPr>
          <p:cNvSpPr/>
          <p:nvPr/>
        </p:nvSpPr>
        <p:spPr>
          <a:xfrm>
            <a:off x="621101" y="4553309"/>
            <a:ext cx="3910640" cy="920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FFFF00"/>
                </a:solidFill>
              </a:rPr>
              <a:t>Long-term Vulnerability:</a:t>
            </a:r>
          </a:p>
          <a:p>
            <a:pPr algn="ctr"/>
            <a:r>
              <a:rPr lang="en-US" dirty="0"/>
              <a:t>Life of Isolation and poor relationships</a:t>
            </a:r>
          </a:p>
        </p:txBody>
      </p:sp>
      <p:sp>
        <p:nvSpPr>
          <p:cNvPr id="9" name="Rectangle: Rounded Corners 8">
            <a:extLst>
              <a:ext uri="{FF2B5EF4-FFF2-40B4-BE49-F238E27FC236}">
                <a16:creationId xmlns:a16="http://schemas.microsoft.com/office/drawing/2014/main" id="{64C9A896-C3CE-4C37-3751-78567BC69A7D}"/>
              </a:ext>
            </a:extLst>
          </p:cNvPr>
          <p:cNvSpPr/>
          <p:nvPr/>
        </p:nvSpPr>
        <p:spPr>
          <a:xfrm>
            <a:off x="621102" y="2324818"/>
            <a:ext cx="3910640" cy="9201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FFFF00"/>
                </a:solidFill>
              </a:rPr>
              <a:t>Long-term Vulnerability:</a:t>
            </a:r>
            <a:r>
              <a:rPr lang="en-US" dirty="0"/>
              <a:t> </a:t>
            </a:r>
          </a:p>
          <a:p>
            <a:pPr algn="ctr"/>
            <a:r>
              <a:rPr lang="en-US" dirty="0"/>
              <a:t>More anxiety, depression, low confidence</a:t>
            </a:r>
          </a:p>
        </p:txBody>
      </p:sp>
      <p:sp>
        <p:nvSpPr>
          <p:cNvPr id="10" name="Arrow: Bent 9">
            <a:extLst>
              <a:ext uri="{FF2B5EF4-FFF2-40B4-BE49-F238E27FC236}">
                <a16:creationId xmlns:a16="http://schemas.microsoft.com/office/drawing/2014/main" id="{6AF30DF5-7ACD-0934-80E9-3AF42E0E6FF0}"/>
              </a:ext>
            </a:extLst>
          </p:cNvPr>
          <p:cNvSpPr/>
          <p:nvPr/>
        </p:nvSpPr>
        <p:spPr>
          <a:xfrm rot="5400000">
            <a:off x="8264652" y="-200660"/>
            <a:ext cx="955040" cy="1971040"/>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Arrow: Bent 14">
            <a:extLst>
              <a:ext uri="{FF2B5EF4-FFF2-40B4-BE49-F238E27FC236}">
                <a16:creationId xmlns:a16="http://schemas.microsoft.com/office/drawing/2014/main" id="{2DF8D571-23F6-0D96-F1EF-36280D3DC42F}"/>
              </a:ext>
            </a:extLst>
          </p:cNvPr>
          <p:cNvSpPr/>
          <p:nvPr/>
        </p:nvSpPr>
        <p:spPr>
          <a:xfrm>
            <a:off x="2072131" y="1074420"/>
            <a:ext cx="1767840" cy="1239520"/>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row: Up 15">
            <a:extLst>
              <a:ext uri="{FF2B5EF4-FFF2-40B4-BE49-F238E27FC236}">
                <a16:creationId xmlns:a16="http://schemas.microsoft.com/office/drawing/2014/main" id="{8038428A-5A8F-282C-9186-CE8C7A459DEA}"/>
              </a:ext>
            </a:extLst>
          </p:cNvPr>
          <p:cNvSpPr/>
          <p:nvPr/>
        </p:nvSpPr>
        <p:spPr>
          <a:xfrm>
            <a:off x="2025269" y="3236340"/>
            <a:ext cx="487680" cy="1320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759D0F38-CE5B-CF5F-7ED3-E8B55E765D70}"/>
              </a:ext>
            </a:extLst>
          </p:cNvPr>
          <p:cNvSpPr/>
          <p:nvPr/>
        </p:nvSpPr>
        <p:spPr>
          <a:xfrm>
            <a:off x="8863584" y="2180335"/>
            <a:ext cx="487680" cy="1828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Left 18">
            <a:extLst>
              <a:ext uri="{FF2B5EF4-FFF2-40B4-BE49-F238E27FC236}">
                <a16:creationId xmlns:a16="http://schemas.microsoft.com/office/drawing/2014/main" id="{31831B04-5110-C8B4-3EE5-E037CB93C0A0}"/>
              </a:ext>
            </a:extLst>
          </p:cNvPr>
          <p:cNvSpPr/>
          <p:nvPr/>
        </p:nvSpPr>
        <p:spPr>
          <a:xfrm>
            <a:off x="4533011" y="4470018"/>
            <a:ext cx="1981200" cy="46736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5242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BD1D4-386A-3DCE-075D-B0B706D2EA3D}"/>
              </a:ext>
            </a:extLst>
          </p:cNvPr>
          <p:cNvSpPr>
            <a:spLocks noGrp="1"/>
          </p:cNvSpPr>
          <p:nvPr>
            <p:ph type="title"/>
          </p:nvPr>
        </p:nvSpPr>
        <p:spPr>
          <a:xfrm>
            <a:off x="6603319" y="5140475"/>
            <a:ext cx="8534400" cy="1507067"/>
          </a:xfrm>
        </p:spPr>
        <p:txBody>
          <a:bodyPr/>
          <a:lstStyle/>
          <a:p>
            <a:r>
              <a:rPr lang="en-US" dirty="0"/>
              <a:t>Dynamics of loops 2</a:t>
            </a:r>
          </a:p>
        </p:txBody>
      </p:sp>
      <p:sp>
        <p:nvSpPr>
          <p:cNvPr id="3" name="Content Placeholder 2">
            <a:extLst>
              <a:ext uri="{FF2B5EF4-FFF2-40B4-BE49-F238E27FC236}">
                <a16:creationId xmlns:a16="http://schemas.microsoft.com/office/drawing/2014/main" id="{2BE634B7-27A0-1898-5D79-F2C072A824EC}"/>
              </a:ext>
            </a:extLst>
          </p:cNvPr>
          <p:cNvSpPr>
            <a:spLocks noGrp="1"/>
          </p:cNvSpPr>
          <p:nvPr>
            <p:ph idx="1"/>
          </p:nvPr>
        </p:nvSpPr>
        <p:spPr>
          <a:xfrm>
            <a:off x="684212" y="685800"/>
            <a:ext cx="10970077" cy="4826302"/>
          </a:xfrm>
        </p:spPr>
        <p:txBody>
          <a:bodyPr/>
          <a:lstStyle/>
          <a:p>
            <a:pPr>
              <a:buClr>
                <a:srgbClr val="FFFFFF"/>
              </a:buClr>
            </a:pPr>
            <a:r>
              <a:rPr lang="en-US" sz="2800" b="1" dirty="0"/>
              <a:t>The Neurological dynamics of LOOPS</a:t>
            </a:r>
          </a:p>
          <a:p>
            <a:pPr lvl="1">
              <a:buClr>
                <a:srgbClr val="FFFFFF"/>
              </a:buClr>
            </a:pPr>
            <a:r>
              <a:rPr lang="en-US" sz="2800" dirty="0"/>
              <a:t>Create a solution that address most easily and directly the event with minimal cost</a:t>
            </a:r>
          </a:p>
          <a:p>
            <a:pPr lvl="1">
              <a:buClr>
                <a:srgbClr val="FFFFFF"/>
              </a:buClr>
            </a:pPr>
            <a:r>
              <a:rPr lang="en-US" sz="2800" dirty="0"/>
              <a:t>Immediate outcome supports the Loop</a:t>
            </a:r>
          </a:p>
          <a:p>
            <a:pPr lvl="1">
              <a:buClr>
                <a:srgbClr val="FFFFFF"/>
              </a:buClr>
            </a:pPr>
            <a:r>
              <a:rPr lang="en-US" sz="2800" dirty="0"/>
              <a:t>Long term outcome is ignored and often is the target of Obsessions and scolding. Scolding re-enforces the notion that the Loop is too difficult to change. </a:t>
            </a:r>
          </a:p>
        </p:txBody>
      </p:sp>
    </p:spTree>
    <p:extLst>
      <p:ext uri="{BB962C8B-B14F-4D97-AF65-F5344CB8AC3E}">
        <p14:creationId xmlns:p14="http://schemas.microsoft.com/office/powerpoint/2010/main" val="2151778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B178-9A83-C9DD-0411-A7063706FF34}"/>
              </a:ext>
            </a:extLst>
          </p:cNvPr>
          <p:cNvSpPr>
            <a:spLocks noGrp="1"/>
          </p:cNvSpPr>
          <p:nvPr>
            <p:ph type="title"/>
          </p:nvPr>
        </p:nvSpPr>
        <p:spPr/>
        <p:txBody>
          <a:bodyPr/>
          <a:lstStyle/>
          <a:p>
            <a:r>
              <a:rPr lang="en-US" dirty="0"/>
              <a:t>Sample patient loop (trauma Based</a:t>
            </a:r>
          </a:p>
        </p:txBody>
      </p:sp>
      <p:sp>
        <p:nvSpPr>
          <p:cNvPr id="3" name="Content Placeholder 2">
            <a:extLst>
              <a:ext uri="{FF2B5EF4-FFF2-40B4-BE49-F238E27FC236}">
                <a16:creationId xmlns:a16="http://schemas.microsoft.com/office/drawing/2014/main" id="{6315E2B8-6023-EAC9-2E9E-6A5AB25B882F}"/>
              </a:ext>
            </a:extLst>
          </p:cNvPr>
          <p:cNvSpPr>
            <a:spLocks noGrp="1"/>
          </p:cNvSpPr>
          <p:nvPr>
            <p:ph idx="1"/>
          </p:nvPr>
        </p:nvSpPr>
        <p:spPr/>
        <p:txBody>
          <a:bodyPr>
            <a:normAutofit/>
          </a:bodyPr>
          <a:lstStyle/>
          <a:p>
            <a:r>
              <a:rPr lang="en-US" sz="4400" dirty="0">
                <a:solidFill>
                  <a:srgbClr val="FF0000"/>
                </a:solidFill>
              </a:rPr>
              <a:t>Man in the subway!</a:t>
            </a:r>
          </a:p>
        </p:txBody>
      </p:sp>
    </p:spTree>
    <p:extLst>
      <p:ext uri="{BB962C8B-B14F-4D97-AF65-F5344CB8AC3E}">
        <p14:creationId xmlns:p14="http://schemas.microsoft.com/office/powerpoint/2010/main" val="1404315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D62B0-8AE9-0B01-0038-33164958F5B7}"/>
              </a:ext>
            </a:extLst>
          </p:cNvPr>
          <p:cNvSpPr>
            <a:spLocks noGrp="1"/>
          </p:cNvSpPr>
          <p:nvPr>
            <p:ph type="title"/>
          </p:nvPr>
        </p:nvSpPr>
        <p:spPr>
          <a:xfrm>
            <a:off x="2180998" y="5344582"/>
            <a:ext cx="10017578" cy="1507067"/>
          </a:xfrm>
        </p:spPr>
        <p:txBody>
          <a:bodyPr/>
          <a:lstStyle/>
          <a:p>
            <a:r>
              <a:rPr lang="en-US"/>
              <a:t>Focus on the process not the content</a:t>
            </a:r>
          </a:p>
        </p:txBody>
      </p:sp>
      <p:sp>
        <p:nvSpPr>
          <p:cNvPr id="3" name="Content Placeholder 2">
            <a:extLst>
              <a:ext uri="{FF2B5EF4-FFF2-40B4-BE49-F238E27FC236}">
                <a16:creationId xmlns:a16="http://schemas.microsoft.com/office/drawing/2014/main" id="{7463915D-668E-24A6-2F2F-C992B4092C90}"/>
              </a:ext>
            </a:extLst>
          </p:cNvPr>
          <p:cNvSpPr>
            <a:spLocks noGrp="1"/>
          </p:cNvSpPr>
          <p:nvPr>
            <p:ph idx="1"/>
          </p:nvPr>
        </p:nvSpPr>
        <p:spPr>
          <a:xfrm>
            <a:off x="480104" y="195942"/>
            <a:ext cx="11038114" cy="5356980"/>
          </a:xfrm>
        </p:spPr>
        <p:txBody>
          <a:bodyPr>
            <a:normAutofit/>
          </a:bodyPr>
          <a:lstStyle/>
          <a:p>
            <a:r>
              <a:rPr lang="en-US" dirty="0">
                <a:solidFill>
                  <a:schemeClr val="accent6">
                    <a:lumMod val="50000"/>
                  </a:schemeClr>
                </a:solidFill>
              </a:rPr>
              <a:t>Chinese Proverb: “Give a Man a Fish, feed him for a day: Teach a man to fish, feed him for a lifetime”. </a:t>
            </a:r>
          </a:p>
          <a:p>
            <a:pPr>
              <a:buClr>
                <a:srgbClr val="FFFFFF"/>
              </a:buClr>
            </a:pPr>
            <a:endParaRPr lang="en-US" dirty="0">
              <a:solidFill>
                <a:schemeClr val="accent6">
                  <a:lumMod val="50000"/>
                </a:schemeClr>
              </a:solidFill>
            </a:endParaRPr>
          </a:p>
          <a:p>
            <a:pPr>
              <a:buClr>
                <a:srgbClr val="FFFFFF"/>
              </a:buClr>
            </a:pPr>
            <a:r>
              <a:rPr lang="en-US" dirty="0">
                <a:solidFill>
                  <a:schemeClr val="accent6">
                    <a:lumMod val="75000"/>
                  </a:schemeClr>
                </a:solidFill>
              </a:rPr>
              <a:t>Mindful Strategy focuses on </a:t>
            </a:r>
            <a:r>
              <a:rPr lang="en-US" b="1" dirty="0">
                <a:solidFill>
                  <a:schemeClr val="accent6">
                    <a:lumMod val="75000"/>
                  </a:schemeClr>
                </a:solidFill>
              </a:rPr>
              <a:t>what is real</a:t>
            </a:r>
            <a:r>
              <a:rPr lang="en-US" dirty="0">
                <a:solidFill>
                  <a:schemeClr val="accent6">
                    <a:lumMod val="75000"/>
                  </a:schemeClr>
                </a:solidFill>
              </a:rPr>
              <a:t> and </a:t>
            </a:r>
            <a:r>
              <a:rPr lang="en-US" b="1" dirty="0">
                <a:solidFill>
                  <a:schemeClr val="accent6">
                    <a:lumMod val="75000"/>
                  </a:schemeClr>
                </a:solidFill>
              </a:rPr>
              <a:t>what works</a:t>
            </a:r>
            <a:r>
              <a:rPr lang="en-US" dirty="0">
                <a:solidFill>
                  <a:schemeClr val="accent6">
                    <a:lumMod val="75000"/>
                  </a:schemeClr>
                </a:solidFill>
              </a:rPr>
              <a:t>.</a:t>
            </a:r>
          </a:p>
          <a:p>
            <a:pPr>
              <a:buClr>
                <a:srgbClr val="FFFFFF"/>
              </a:buClr>
            </a:pPr>
            <a:r>
              <a:rPr lang="en-US" dirty="0">
                <a:solidFill>
                  <a:schemeClr val="accent6">
                    <a:lumMod val="75000"/>
                  </a:schemeClr>
                </a:solidFill>
              </a:rPr>
              <a:t>Mindful Strategy focuses on </a:t>
            </a:r>
            <a:r>
              <a:rPr lang="en-US" b="1" dirty="0">
                <a:solidFill>
                  <a:schemeClr val="accent6">
                    <a:lumMod val="75000"/>
                  </a:schemeClr>
                </a:solidFill>
              </a:rPr>
              <a:t>accepting reality</a:t>
            </a:r>
            <a:r>
              <a:rPr lang="en-US" dirty="0">
                <a:solidFill>
                  <a:schemeClr val="accent6">
                    <a:lumMod val="75000"/>
                  </a:schemeClr>
                </a:solidFill>
              </a:rPr>
              <a:t> both psychological and phenomenological </a:t>
            </a:r>
          </a:p>
          <a:p>
            <a:pPr>
              <a:buClr>
                <a:srgbClr val="FFFFFF"/>
              </a:buClr>
            </a:pPr>
            <a:r>
              <a:rPr lang="en-US" dirty="0">
                <a:solidFill>
                  <a:schemeClr val="accent6">
                    <a:lumMod val="75000"/>
                  </a:schemeClr>
                </a:solidFill>
              </a:rPr>
              <a:t>Mindful Strategy focuses on honesty and </a:t>
            </a:r>
            <a:r>
              <a:rPr lang="en-US" b="1" dirty="0">
                <a:solidFill>
                  <a:schemeClr val="accent6">
                    <a:lumMod val="75000"/>
                  </a:schemeClr>
                </a:solidFill>
              </a:rPr>
              <a:t>being opened</a:t>
            </a:r>
            <a:r>
              <a:rPr lang="en-US" dirty="0">
                <a:solidFill>
                  <a:schemeClr val="accent6">
                    <a:lumMod val="75000"/>
                  </a:schemeClr>
                </a:solidFill>
              </a:rPr>
              <a:t> to the possibility that you are wrong. </a:t>
            </a:r>
          </a:p>
          <a:p>
            <a:pPr>
              <a:buClr>
                <a:srgbClr val="FFFFFF"/>
              </a:buClr>
            </a:pPr>
            <a:r>
              <a:rPr lang="en-US" dirty="0">
                <a:solidFill>
                  <a:schemeClr val="accent6">
                    <a:lumMod val="75000"/>
                  </a:schemeClr>
                </a:solidFill>
              </a:rPr>
              <a:t>Mindful Strategy focuses on what process we can change that will make us </a:t>
            </a:r>
            <a:r>
              <a:rPr lang="en-US" b="1" dirty="0">
                <a:solidFill>
                  <a:schemeClr val="accent6">
                    <a:lumMod val="75000"/>
                  </a:schemeClr>
                </a:solidFill>
              </a:rPr>
              <a:t>more effective</a:t>
            </a:r>
            <a:r>
              <a:rPr lang="en-US" dirty="0">
                <a:solidFill>
                  <a:schemeClr val="accent6">
                    <a:lumMod val="75000"/>
                  </a:schemeClr>
                </a:solidFill>
              </a:rPr>
              <a:t>. </a:t>
            </a:r>
          </a:p>
          <a:p>
            <a:pPr>
              <a:buClr>
                <a:srgbClr val="FFFFFF"/>
              </a:buClr>
            </a:pPr>
            <a:r>
              <a:rPr lang="en-US" b="1" dirty="0">
                <a:solidFill>
                  <a:schemeClr val="accent6">
                    <a:lumMod val="75000"/>
                  </a:schemeClr>
                </a:solidFill>
              </a:rPr>
              <a:t>Focus in on being effective in our life, based on what we want as long as what we want is honest (in line with reality).  </a:t>
            </a:r>
            <a:r>
              <a:rPr lang="en-US" b="1" dirty="0">
                <a:solidFill>
                  <a:schemeClr val="accent6">
                    <a:lumMod val="75000"/>
                  </a:schemeClr>
                </a:solidFill>
                <a:sym typeface="Wingdings" panose="05000000000000000000" pitchFamily="2" charset="2"/>
              </a:rPr>
              <a:t></a:t>
            </a:r>
            <a:r>
              <a:rPr lang="en-US" b="1" dirty="0">
                <a:solidFill>
                  <a:schemeClr val="accent1">
                    <a:lumMod val="75000"/>
                  </a:schemeClr>
                </a:solidFill>
              </a:rPr>
              <a:t>This is a pragmatic view of life</a:t>
            </a:r>
          </a:p>
        </p:txBody>
      </p:sp>
    </p:spTree>
    <p:extLst>
      <p:ext uri="{BB962C8B-B14F-4D97-AF65-F5344CB8AC3E}">
        <p14:creationId xmlns:p14="http://schemas.microsoft.com/office/powerpoint/2010/main" val="2544183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Process of loops</a:t>
            </a:r>
          </a:p>
        </p:txBody>
      </p:sp>
      <p:sp>
        <p:nvSpPr>
          <p:cNvPr id="3" name="Content Placeholder 2"/>
          <p:cNvSpPr>
            <a:spLocks noGrp="1"/>
          </p:cNvSpPr>
          <p:nvPr>
            <p:ph idx="1"/>
          </p:nvPr>
        </p:nvSpPr>
        <p:spPr>
          <a:xfrm>
            <a:off x="573852" y="307428"/>
            <a:ext cx="10398947" cy="3615267"/>
          </a:xfrm>
        </p:spPr>
        <p:txBody>
          <a:bodyPr>
            <a:normAutofit/>
          </a:bodyPr>
          <a:lstStyle/>
          <a:p>
            <a:r>
              <a:rPr lang="en-US" sz="3200" dirty="0"/>
              <a:t>LOOPS address immediate survival needs, emotional attachment needs and/or dissonance reducing needs. </a:t>
            </a:r>
          </a:p>
          <a:p>
            <a:r>
              <a:rPr lang="en-US" sz="3200" dirty="0"/>
              <a:t>LOOPS have long-term consequence which reinforces the vulnerabilities.</a:t>
            </a:r>
          </a:p>
          <a:p>
            <a:endParaRPr lang="en-US" dirty="0"/>
          </a:p>
        </p:txBody>
      </p:sp>
    </p:spTree>
    <p:extLst>
      <p:ext uri="{BB962C8B-B14F-4D97-AF65-F5344CB8AC3E}">
        <p14:creationId xmlns:p14="http://schemas.microsoft.com/office/powerpoint/2010/main" val="2919562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D719-C3C8-6D14-5DA9-D8A6AED6873F}"/>
              </a:ext>
            </a:extLst>
          </p:cNvPr>
          <p:cNvSpPr>
            <a:spLocks noGrp="1"/>
          </p:cNvSpPr>
          <p:nvPr>
            <p:ph type="title"/>
          </p:nvPr>
        </p:nvSpPr>
        <p:spPr>
          <a:xfrm>
            <a:off x="7542212" y="5262939"/>
            <a:ext cx="8534400" cy="1507067"/>
          </a:xfrm>
        </p:spPr>
        <p:txBody>
          <a:bodyPr/>
          <a:lstStyle/>
          <a:p>
            <a:r>
              <a:rPr lang="en-US"/>
              <a:t>Nature of energy</a:t>
            </a:r>
          </a:p>
        </p:txBody>
      </p:sp>
      <p:sp>
        <p:nvSpPr>
          <p:cNvPr id="3" name="Content Placeholder 2">
            <a:extLst>
              <a:ext uri="{FF2B5EF4-FFF2-40B4-BE49-F238E27FC236}">
                <a16:creationId xmlns:a16="http://schemas.microsoft.com/office/drawing/2014/main" id="{83009335-14DA-7F11-7461-87D5C9FDA96C}"/>
              </a:ext>
            </a:extLst>
          </p:cNvPr>
          <p:cNvSpPr>
            <a:spLocks noGrp="1"/>
          </p:cNvSpPr>
          <p:nvPr>
            <p:ph idx="1"/>
          </p:nvPr>
        </p:nvSpPr>
        <p:spPr>
          <a:xfrm>
            <a:off x="684212" y="685800"/>
            <a:ext cx="11119757" cy="3873802"/>
          </a:xfrm>
        </p:spPr>
        <p:txBody>
          <a:bodyPr>
            <a:normAutofit/>
          </a:bodyPr>
          <a:lstStyle/>
          <a:p>
            <a:r>
              <a:rPr lang="en-US" sz="2800" dirty="0">
                <a:solidFill>
                  <a:schemeClr val="accent4">
                    <a:lumMod val="75000"/>
                  </a:schemeClr>
                </a:solidFill>
              </a:rPr>
              <a:t>Energy is what </a:t>
            </a:r>
            <a:r>
              <a:rPr lang="en-US" sz="2800" b="1" dirty="0">
                <a:solidFill>
                  <a:schemeClr val="accent4">
                    <a:lumMod val="75000"/>
                  </a:schemeClr>
                </a:solidFill>
              </a:rPr>
              <a:t>initiates</a:t>
            </a:r>
            <a:r>
              <a:rPr lang="en-US" sz="2800" dirty="0">
                <a:solidFill>
                  <a:schemeClr val="accent4">
                    <a:lumMod val="75000"/>
                  </a:schemeClr>
                </a:solidFill>
              </a:rPr>
              <a:t> and </a:t>
            </a:r>
            <a:r>
              <a:rPr lang="en-US" sz="2800" b="1" dirty="0">
                <a:solidFill>
                  <a:schemeClr val="accent4">
                    <a:lumMod val="75000"/>
                  </a:schemeClr>
                </a:solidFill>
              </a:rPr>
              <a:t>sustains</a:t>
            </a:r>
            <a:r>
              <a:rPr lang="en-US" sz="2800" dirty="0">
                <a:solidFill>
                  <a:schemeClr val="accent4">
                    <a:lumMod val="75000"/>
                  </a:schemeClr>
                </a:solidFill>
              </a:rPr>
              <a:t> thinking, saying and doing.</a:t>
            </a:r>
          </a:p>
          <a:p>
            <a:pPr>
              <a:buClr>
                <a:srgbClr val="FFFFFF"/>
              </a:buClr>
            </a:pPr>
            <a:endParaRPr lang="en-US" sz="2800" dirty="0">
              <a:solidFill>
                <a:schemeClr val="accent4">
                  <a:lumMod val="75000"/>
                </a:schemeClr>
              </a:solidFill>
            </a:endParaRPr>
          </a:p>
          <a:p>
            <a:pPr>
              <a:buClr>
                <a:srgbClr val="FFFFFF"/>
              </a:buClr>
            </a:pPr>
            <a:r>
              <a:rPr lang="en-US" sz="2800" dirty="0">
                <a:solidFill>
                  <a:schemeClr val="accent4">
                    <a:lumMod val="75000"/>
                  </a:schemeClr>
                </a:solidFill>
              </a:rPr>
              <a:t>Energy can be about </a:t>
            </a:r>
            <a:r>
              <a:rPr lang="en-US" sz="2800" b="1" dirty="0">
                <a:solidFill>
                  <a:schemeClr val="accent4">
                    <a:lumMod val="75000"/>
                  </a:schemeClr>
                </a:solidFill>
              </a:rPr>
              <a:t>action or inaction</a:t>
            </a:r>
            <a:r>
              <a:rPr lang="en-US" sz="2800" dirty="0">
                <a:solidFill>
                  <a:schemeClr val="accent4">
                    <a:lumMod val="75000"/>
                  </a:schemeClr>
                </a:solidFill>
              </a:rPr>
              <a:t>.</a:t>
            </a:r>
          </a:p>
          <a:p>
            <a:pPr>
              <a:buClr>
                <a:srgbClr val="FFFFFF"/>
              </a:buClr>
            </a:pPr>
            <a:endParaRPr lang="en-US" sz="2800" dirty="0">
              <a:solidFill>
                <a:schemeClr val="accent4">
                  <a:lumMod val="75000"/>
                </a:schemeClr>
              </a:solidFill>
            </a:endParaRPr>
          </a:p>
          <a:p>
            <a:pPr>
              <a:buClr>
                <a:srgbClr val="FFFFFF"/>
              </a:buClr>
            </a:pPr>
            <a:r>
              <a:rPr lang="en-US" sz="2800" dirty="0">
                <a:solidFill>
                  <a:schemeClr val="accent4">
                    <a:lumMod val="75000"/>
                  </a:schemeClr>
                </a:solidFill>
              </a:rPr>
              <a:t>How we practice the use of energy becomes a loop which defines our</a:t>
            </a:r>
            <a:r>
              <a:rPr lang="en-US" sz="2800" b="1" dirty="0">
                <a:solidFill>
                  <a:schemeClr val="accent4">
                    <a:lumMod val="75000"/>
                  </a:schemeClr>
                </a:solidFill>
              </a:rPr>
              <a:t> disposition</a:t>
            </a:r>
            <a:r>
              <a:rPr lang="en-US" sz="2800" dirty="0">
                <a:solidFill>
                  <a:schemeClr val="accent4">
                    <a:lumMod val="75000"/>
                  </a:schemeClr>
                </a:solidFill>
              </a:rPr>
              <a:t> and </a:t>
            </a:r>
            <a:r>
              <a:rPr lang="en-US" sz="2800" b="1" dirty="0">
                <a:solidFill>
                  <a:schemeClr val="accent4">
                    <a:lumMod val="75000"/>
                  </a:schemeClr>
                </a:solidFill>
              </a:rPr>
              <a:t>destiny</a:t>
            </a:r>
          </a:p>
        </p:txBody>
      </p:sp>
    </p:spTree>
    <p:extLst>
      <p:ext uri="{BB962C8B-B14F-4D97-AF65-F5344CB8AC3E}">
        <p14:creationId xmlns:p14="http://schemas.microsoft.com/office/powerpoint/2010/main" val="44121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D719-C3C8-6D14-5DA9-D8A6AED6873F}"/>
              </a:ext>
            </a:extLst>
          </p:cNvPr>
          <p:cNvSpPr>
            <a:spLocks noGrp="1"/>
          </p:cNvSpPr>
          <p:nvPr>
            <p:ph type="title"/>
          </p:nvPr>
        </p:nvSpPr>
        <p:spPr>
          <a:xfrm>
            <a:off x="7514998" y="5494261"/>
            <a:ext cx="8534400" cy="1507067"/>
          </a:xfrm>
        </p:spPr>
        <p:txBody>
          <a:bodyPr/>
          <a:lstStyle/>
          <a:p>
            <a:r>
              <a:rPr lang="en-US"/>
              <a:t>Nature of energy</a:t>
            </a:r>
          </a:p>
        </p:txBody>
      </p:sp>
      <p:sp>
        <p:nvSpPr>
          <p:cNvPr id="3" name="Content Placeholder 2">
            <a:extLst>
              <a:ext uri="{FF2B5EF4-FFF2-40B4-BE49-F238E27FC236}">
                <a16:creationId xmlns:a16="http://schemas.microsoft.com/office/drawing/2014/main" id="{83009335-14DA-7F11-7461-87D5C9FDA96C}"/>
              </a:ext>
            </a:extLst>
          </p:cNvPr>
          <p:cNvSpPr>
            <a:spLocks noGrp="1"/>
          </p:cNvSpPr>
          <p:nvPr>
            <p:ph idx="1"/>
          </p:nvPr>
        </p:nvSpPr>
        <p:spPr>
          <a:xfrm>
            <a:off x="684212" y="-8164"/>
            <a:ext cx="10575471" cy="5887659"/>
          </a:xfrm>
        </p:spPr>
        <p:txBody>
          <a:bodyPr/>
          <a:lstStyle/>
          <a:p>
            <a:pPr>
              <a:buClr>
                <a:srgbClr val="FFFFFF"/>
              </a:buClr>
            </a:pPr>
            <a:r>
              <a:rPr lang="en-US" dirty="0">
                <a:solidFill>
                  <a:schemeClr val="accent4">
                    <a:lumMod val="75000"/>
                  </a:schemeClr>
                </a:solidFill>
              </a:rPr>
              <a:t>The concept of Energy is best operationalized by Yin and Yang. </a:t>
            </a:r>
            <a:endParaRPr lang="en-US">
              <a:solidFill>
                <a:schemeClr val="accent4">
                  <a:lumMod val="75000"/>
                </a:schemeClr>
              </a:solidFill>
            </a:endParaRPr>
          </a:p>
          <a:p>
            <a:pPr>
              <a:buClr>
                <a:srgbClr val="FFFFFF"/>
              </a:buClr>
            </a:pPr>
            <a:r>
              <a:rPr lang="en-US" dirty="0">
                <a:solidFill>
                  <a:srgbClr val="FFFF00"/>
                </a:solidFill>
              </a:rPr>
              <a:t>Yang</a:t>
            </a:r>
            <a:r>
              <a:rPr lang="en-US" dirty="0">
                <a:solidFill>
                  <a:schemeClr val="accent4">
                    <a:lumMod val="75000"/>
                  </a:schemeClr>
                </a:solidFill>
              </a:rPr>
              <a:t> is the</a:t>
            </a:r>
            <a:r>
              <a:rPr lang="en-US" b="1" dirty="0">
                <a:solidFill>
                  <a:schemeClr val="accent4">
                    <a:lumMod val="75000"/>
                  </a:schemeClr>
                </a:solidFill>
              </a:rPr>
              <a:t> strong energy</a:t>
            </a:r>
            <a:r>
              <a:rPr lang="en-US" dirty="0">
                <a:solidFill>
                  <a:schemeClr val="accent4">
                    <a:lumMod val="75000"/>
                  </a:schemeClr>
                </a:solidFill>
              </a:rPr>
              <a:t> that leads to </a:t>
            </a:r>
            <a:r>
              <a:rPr lang="en-US" dirty="0">
                <a:solidFill>
                  <a:srgbClr val="FF0000"/>
                </a:solidFill>
              </a:rPr>
              <a:t>action</a:t>
            </a:r>
            <a:r>
              <a:rPr lang="en-US" dirty="0">
                <a:solidFill>
                  <a:schemeClr val="accent4">
                    <a:lumMod val="75000"/>
                  </a:schemeClr>
                </a:solidFill>
              </a:rPr>
              <a:t>. It is the DOING FORCE; </a:t>
            </a:r>
          </a:p>
          <a:p>
            <a:pPr>
              <a:buClr>
                <a:srgbClr val="FFFFFF"/>
              </a:buClr>
            </a:pPr>
            <a:r>
              <a:rPr lang="en-US" dirty="0">
                <a:solidFill>
                  <a:srgbClr val="FFFF00"/>
                </a:solidFill>
              </a:rPr>
              <a:t>Yin</a:t>
            </a:r>
            <a:r>
              <a:rPr lang="en-US" dirty="0">
                <a:solidFill>
                  <a:schemeClr val="accent4">
                    <a:lumMod val="75000"/>
                  </a:schemeClr>
                </a:solidFill>
              </a:rPr>
              <a:t> is the </a:t>
            </a:r>
            <a:r>
              <a:rPr lang="en-US" b="1" dirty="0">
                <a:solidFill>
                  <a:schemeClr val="accent4">
                    <a:lumMod val="75000"/>
                  </a:schemeClr>
                </a:solidFill>
              </a:rPr>
              <a:t>soft energy</a:t>
            </a:r>
            <a:r>
              <a:rPr lang="en-US" dirty="0">
                <a:solidFill>
                  <a:schemeClr val="accent4">
                    <a:lumMod val="75000"/>
                  </a:schemeClr>
                </a:solidFill>
              </a:rPr>
              <a:t> that permits us to </a:t>
            </a:r>
            <a:r>
              <a:rPr lang="en-US" dirty="0">
                <a:solidFill>
                  <a:srgbClr val="FF0000"/>
                </a:solidFill>
              </a:rPr>
              <a:t>allow.</a:t>
            </a:r>
            <a:r>
              <a:rPr lang="en-US" dirty="0">
                <a:solidFill>
                  <a:schemeClr val="accent4">
                    <a:lumMod val="75000"/>
                  </a:schemeClr>
                </a:solidFill>
              </a:rPr>
              <a:t> It is the ACCEPTING FORCE. </a:t>
            </a:r>
            <a:endParaRPr lang="en-US">
              <a:solidFill>
                <a:schemeClr val="accent4">
                  <a:lumMod val="75000"/>
                </a:schemeClr>
              </a:solidFill>
            </a:endParaRPr>
          </a:p>
          <a:p>
            <a:pPr>
              <a:buClr>
                <a:srgbClr val="FFFFFF"/>
              </a:buClr>
            </a:pPr>
            <a:endParaRPr lang="en-US" dirty="0">
              <a:solidFill>
                <a:schemeClr val="accent4">
                  <a:lumMod val="75000"/>
                </a:schemeClr>
              </a:solidFill>
            </a:endParaRPr>
          </a:p>
          <a:p>
            <a:pPr>
              <a:buClr>
                <a:srgbClr val="FFFFFF"/>
              </a:buClr>
            </a:pPr>
            <a:r>
              <a:rPr lang="en-US" dirty="0">
                <a:solidFill>
                  <a:schemeClr val="accent4">
                    <a:lumMod val="75000"/>
                  </a:schemeClr>
                </a:solidFill>
              </a:rPr>
              <a:t>In Western culture, Yin Yang is best illustrated by the Serenity Prayer:</a:t>
            </a:r>
          </a:p>
          <a:p>
            <a:pPr>
              <a:buClr>
                <a:srgbClr val="FFFFFF"/>
              </a:buClr>
            </a:pPr>
            <a:endParaRPr lang="en-US" dirty="0">
              <a:solidFill>
                <a:schemeClr val="accent4">
                  <a:lumMod val="75000"/>
                </a:schemeClr>
              </a:solidFill>
            </a:endParaRPr>
          </a:p>
          <a:p>
            <a:pPr>
              <a:buClr>
                <a:srgbClr val="FFFFFF"/>
              </a:buClr>
            </a:pPr>
            <a:r>
              <a:rPr lang="en-US" dirty="0">
                <a:solidFill>
                  <a:schemeClr val="accent4">
                    <a:lumMod val="75000"/>
                  </a:schemeClr>
                </a:solidFill>
              </a:rPr>
              <a:t>God grant me the serenity</a:t>
            </a:r>
          </a:p>
          <a:p>
            <a:pPr>
              <a:buClr>
                <a:srgbClr val="FFFFFF"/>
              </a:buClr>
            </a:pPr>
            <a:r>
              <a:rPr lang="en-US" dirty="0">
                <a:solidFill>
                  <a:srgbClr val="FF0000"/>
                </a:solidFill>
              </a:rPr>
              <a:t>-To accept the things I cannot change, </a:t>
            </a:r>
          </a:p>
          <a:p>
            <a:pPr>
              <a:buClr>
                <a:srgbClr val="FFFFFF"/>
              </a:buClr>
            </a:pPr>
            <a:r>
              <a:rPr lang="en-US" dirty="0">
                <a:solidFill>
                  <a:srgbClr val="FF0000"/>
                </a:solidFill>
              </a:rPr>
              <a:t>-The courage to change the things I can, </a:t>
            </a:r>
          </a:p>
          <a:p>
            <a:pPr>
              <a:buClr>
                <a:srgbClr val="FFFFFF"/>
              </a:buClr>
            </a:pPr>
            <a:r>
              <a:rPr lang="en-US" dirty="0">
                <a:solidFill>
                  <a:srgbClr val="FF0000"/>
                </a:solidFill>
              </a:rPr>
              <a:t>-And the Wisdom to know the difference. </a:t>
            </a:r>
          </a:p>
          <a:p>
            <a:pPr>
              <a:buClr>
                <a:srgbClr val="FFFFFF"/>
              </a:buClr>
            </a:pPr>
            <a:r>
              <a:rPr lang="en-US" dirty="0">
                <a:solidFill>
                  <a:srgbClr val="FF0000"/>
                </a:solidFill>
              </a:rPr>
              <a:t>-Living one day at a time, </a:t>
            </a:r>
          </a:p>
          <a:p>
            <a:pPr>
              <a:buClr>
                <a:srgbClr val="FFFFFF"/>
              </a:buClr>
            </a:pPr>
            <a:r>
              <a:rPr lang="en-US" dirty="0">
                <a:solidFill>
                  <a:srgbClr val="FF0000"/>
                </a:solidFill>
              </a:rPr>
              <a:t>-Enjoying one moment at a time. </a:t>
            </a:r>
          </a:p>
        </p:txBody>
      </p:sp>
    </p:spTree>
    <p:extLst>
      <p:ext uri="{BB962C8B-B14F-4D97-AF65-F5344CB8AC3E}">
        <p14:creationId xmlns:p14="http://schemas.microsoft.com/office/powerpoint/2010/main" val="11818020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6BF1C-96B1-E4F6-0EA3-55D01D976F14}"/>
              </a:ext>
            </a:extLst>
          </p:cNvPr>
          <p:cNvSpPr>
            <a:spLocks noGrp="1"/>
          </p:cNvSpPr>
          <p:nvPr>
            <p:ph type="title"/>
          </p:nvPr>
        </p:nvSpPr>
        <p:spPr>
          <a:xfrm>
            <a:off x="0" y="4572000"/>
            <a:ext cx="12192000" cy="2285999"/>
          </a:xfrm>
          <a:solidFill>
            <a:schemeClr val="accent1">
              <a:lumMod val="50000"/>
              <a:alpha val="94000"/>
            </a:schemeClr>
          </a:solidFill>
        </p:spPr>
        <p:txBody>
          <a:bodyPr>
            <a:normAutofit/>
          </a:bodyPr>
          <a:lstStyle/>
          <a:p>
            <a:r>
              <a:rPr lang="en-US" sz="2000" dirty="0"/>
              <a:t>	Polyvagal Theory – Stephen W. Porges</a:t>
            </a:r>
            <a:br>
              <a:rPr lang="en-US" sz="2000" dirty="0"/>
            </a:br>
            <a:br>
              <a:rPr lang="en-US" sz="2000" dirty="0"/>
            </a:br>
            <a:r>
              <a:rPr lang="en-US" sz="2000" dirty="0"/>
              <a:t>	Treatment of Trauma, Janina Fisher</a:t>
            </a:r>
          </a:p>
        </p:txBody>
      </p:sp>
      <p:pic>
        <p:nvPicPr>
          <p:cNvPr id="4" name="Picture 4" descr="Graphical user interface, text, application&#10;&#10;Description automatically generated">
            <a:extLst>
              <a:ext uri="{FF2B5EF4-FFF2-40B4-BE49-F238E27FC236}">
                <a16:creationId xmlns:a16="http://schemas.microsoft.com/office/drawing/2014/main" id="{99015B79-D0D3-D826-D11E-3A0B2DE96E46}"/>
              </a:ext>
            </a:extLst>
          </p:cNvPr>
          <p:cNvPicPr>
            <a:picLocks noGrp="1" noChangeAspect="1"/>
          </p:cNvPicPr>
          <p:nvPr>
            <p:ph idx="1"/>
          </p:nvPr>
        </p:nvPicPr>
        <p:blipFill>
          <a:blip r:embed="rId2"/>
          <a:stretch>
            <a:fillRect/>
          </a:stretch>
        </p:blipFill>
        <p:spPr>
          <a:xfrm>
            <a:off x="1" y="0"/>
            <a:ext cx="12191999" cy="4572000"/>
          </a:xfrm>
        </p:spPr>
      </p:pic>
    </p:spTree>
    <p:extLst>
      <p:ext uri="{BB962C8B-B14F-4D97-AF65-F5344CB8AC3E}">
        <p14:creationId xmlns:p14="http://schemas.microsoft.com/office/powerpoint/2010/main" val="3289595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19A37-A29E-360A-76E0-3C6F4D72E573}"/>
              </a:ext>
            </a:extLst>
          </p:cNvPr>
          <p:cNvSpPr>
            <a:spLocks noGrp="1"/>
          </p:cNvSpPr>
          <p:nvPr>
            <p:ph type="title"/>
          </p:nvPr>
        </p:nvSpPr>
        <p:spPr/>
        <p:txBody>
          <a:bodyPr/>
          <a:lstStyle/>
          <a:p>
            <a:endParaRPr lang="en-US"/>
          </a:p>
        </p:txBody>
      </p:sp>
      <p:pic>
        <p:nvPicPr>
          <p:cNvPr id="4" name="Picture 4" descr="Text&#10;&#10;Description automatically generated">
            <a:extLst>
              <a:ext uri="{FF2B5EF4-FFF2-40B4-BE49-F238E27FC236}">
                <a16:creationId xmlns:a16="http://schemas.microsoft.com/office/drawing/2014/main" id="{EF4C361C-75C4-DC6D-D122-2BD35CF47E0B}"/>
              </a:ext>
            </a:extLst>
          </p:cNvPr>
          <p:cNvPicPr>
            <a:picLocks noGrp="1" noChangeAspect="1"/>
          </p:cNvPicPr>
          <p:nvPr>
            <p:ph idx="1"/>
          </p:nvPr>
        </p:nvPicPr>
        <p:blipFill>
          <a:blip r:embed="rId2"/>
          <a:stretch>
            <a:fillRect/>
          </a:stretch>
        </p:blipFill>
        <p:spPr>
          <a:xfrm>
            <a:off x="0" y="0"/>
            <a:ext cx="12191999" cy="6858000"/>
          </a:xfrm>
        </p:spPr>
      </p:pic>
    </p:spTree>
    <p:extLst>
      <p:ext uri="{BB962C8B-B14F-4D97-AF65-F5344CB8AC3E}">
        <p14:creationId xmlns:p14="http://schemas.microsoft.com/office/powerpoint/2010/main" val="224967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C74E-2A4D-6670-DC87-B1E3BCD9C2DB}"/>
              </a:ext>
            </a:extLst>
          </p:cNvPr>
          <p:cNvSpPr>
            <a:spLocks noGrp="1"/>
          </p:cNvSpPr>
          <p:nvPr>
            <p:ph type="title"/>
          </p:nvPr>
        </p:nvSpPr>
        <p:spPr/>
        <p:txBody>
          <a:bodyPr/>
          <a:lstStyle/>
          <a:p>
            <a:endParaRPr lang="en-US"/>
          </a:p>
        </p:txBody>
      </p:sp>
      <p:pic>
        <p:nvPicPr>
          <p:cNvPr id="4" name="Picture 4" descr="Text&#10;&#10;Description automatically generated">
            <a:extLst>
              <a:ext uri="{FF2B5EF4-FFF2-40B4-BE49-F238E27FC236}">
                <a16:creationId xmlns:a16="http://schemas.microsoft.com/office/drawing/2014/main" id="{E975D21B-8B9A-CE67-2736-DC6E982119FC}"/>
              </a:ext>
            </a:extLst>
          </p:cNvPr>
          <p:cNvPicPr>
            <a:picLocks noGrp="1" noChangeAspect="1"/>
          </p:cNvPicPr>
          <p:nvPr>
            <p:ph idx="1"/>
          </p:nvPr>
        </p:nvPicPr>
        <p:blipFill>
          <a:blip r:embed="rId2"/>
          <a:stretch>
            <a:fillRect/>
          </a:stretch>
        </p:blipFill>
        <p:spPr>
          <a:xfrm>
            <a:off x="0" y="0"/>
            <a:ext cx="12192000" cy="6858001"/>
          </a:xfrm>
        </p:spPr>
      </p:pic>
    </p:spTree>
    <p:extLst>
      <p:ext uri="{BB962C8B-B14F-4D97-AF65-F5344CB8AC3E}">
        <p14:creationId xmlns:p14="http://schemas.microsoft.com/office/powerpoint/2010/main" val="1421834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958B7-9ADF-D290-3E35-CA36A85D184E}"/>
              </a:ext>
            </a:extLst>
          </p:cNvPr>
          <p:cNvSpPr>
            <a:spLocks noGrp="1"/>
          </p:cNvSpPr>
          <p:nvPr>
            <p:ph type="title"/>
          </p:nvPr>
        </p:nvSpPr>
        <p:spPr/>
        <p:txBody>
          <a:bodyPr/>
          <a:lstStyle/>
          <a:p>
            <a:endParaRPr lang="en-US"/>
          </a:p>
        </p:txBody>
      </p:sp>
      <p:pic>
        <p:nvPicPr>
          <p:cNvPr id="4" name="Picture 4" descr="Graphical user interface, text, application, PowerPoint&#10;&#10;Description automatically generated">
            <a:extLst>
              <a:ext uri="{FF2B5EF4-FFF2-40B4-BE49-F238E27FC236}">
                <a16:creationId xmlns:a16="http://schemas.microsoft.com/office/drawing/2014/main" id="{9CC827E2-9BAB-3C07-E703-82D16A138DA0}"/>
              </a:ext>
            </a:extLst>
          </p:cNvPr>
          <p:cNvPicPr>
            <a:picLocks noGrp="1" noChangeAspect="1"/>
          </p:cNvPicPr>
          <p:nvPr>
            <p:ph idx="1"/>
          </p:nvPr>
        </p:nvPicPr>
        <p:blipFill>
          <a:blip r:embed="rId2"/>
          <a:stretch>
            <a:fillRect/>
          </a:stretch>
        </p:blipFill>
        <p:spPr>
          <a:xfrm>
            <a:off x="1902987" y="778429"/>
            <a:ext cx="6096851" cy="3429479"/>
          </a:xfrm>
        </p:spPr>
      </p:pic>
    </p:spTree>
    <p:extLst>
      <p:ext uri="{BB962C8B-B14F-4D97-AF65-F5344CB8AC3E}">
        <p14:creationId xmlns:p14="http://schemas.microsoft.com/office/powerpoint/2010/main" val="405014109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office theme</Template>
  <TotalTime>1214</TotalTime>
  <Words>2051</Words>
  <Application>Microsoft Office PowerPoint</Application>
  <PresentationFormat>Widescreen</PresentationFormat>
  <Paragraphs>279</Paragraphs>
  <Slides>40</Slides>
  <Notes>0</Notes>
  <HiddenSlides>1</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Slice</vt:lpstr>
      <vt:lpstr>No Problems Here....                              Just Solutions</vt:lpstr>
      <vt:lpstr>Short Video</vt:lpstr>
      <vt:lpstr>Introduction</vt:lpstr>
      <vt:lpstr>Precursors</vt:lpstr>
      <vt:lpstr>Precursors</vt:lpstr>
      <vt:lpstr>Assumptions</vt:lpstr>
      <vt:lpstr>The Three Brains</vt:lpstr>
      <vt:lpstr>example</vt:lpstr>
      <vt:lpstr>example</vt:lpstr>
      <vt:lpstr>Nervous System</vt:lpstr>
      <vt:lpstr>PowerPoint Presentation</vt:lpstr>
      <vt:lpstr>PowerPoint Presentation</vt:lpstr>
      <vt:lpstr>PowerPoint Presentation</vt:lpstr>
      <vt:lpstr>PowerPoint Presentation</vt:lpstr>
      <vt:lpstr>PowerPoint Presentation</vt:lpstr>
      <vt:lpstr>A solution...NOT A PROBLEM</vt:lpstr>
      <vt:lpstr>What is a solution?</vt:lpstr>
      <vt:lpstr>How do solutions work 1</vt:lpstr>
      <vt:lpstr>How do solutions work 2</vt:lpstr>
      <vt:lpstr>How do solutions work 2</vt:lpstr>
      <vt:lpstr>DIFFERENCE BETWEEN Problems &amp; solutions</vt:lpstr>
      <vt:lpstr>DIFFERENCE BETWEEN Problems &amp; solutions</vt:lpstr>
      <vt:lpstr>Real example from therapy</vt:lpstr>
      <vt:lpstr>A rose by any other name</vt:lpstr>
      <vt:lpstr>LOOPS </vt:lpstr>
      <vt:lpstr>Patient Skills required</vt:lpstr>
      <vt:lpstr>Patient Skills required</vt:lpstr>
      <vt:lpstr>Visual Behavior Change Model</vt:lpstr>
      <vt:lpstr>PowerPoint Presentation</vt:lpstr>
      <vt:lpstr>Dynamics of loops</vt:lpstr>
      <vt:lpstr>Dynamics of loops 2</vt:lpstr>
      <vt:lpstr>Sample patient loop (trauma Based</vt:lpstr>
      <vt:lpstr>Focus on the process not the content</vt:lpstr>
      <vt:lpstr>Process of loops</vt:lpstr>
      <vt:lpstr>Nature of energy</vt:lpstr>
      <vt:lpstr>Nature of energy</vt:lpstr>
      <vt:lpstr> Polyvagal Theory – Stephen W. Porges   Treatment of Trauma, Janina Fisher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c:title>
  <dc:creator/>
  <cp:lastModifiedBy>Lucien Duquette</cp:lastModifiedBy>
  <cp:revision>2059</cp:revision>
  <dcterms:created xsi:type="dcterms:W3CDTF">2022-10-02T17:09:08Z</dcterms:created>
  <dcterms:modified xsi:type="dcterms:W3CDTF">2022-10-14T14:38:41Z</dcterms:modified>
</cp:coreProperties>
</file>